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BE47E76-2FA8-4AA4-9A21-938F47706C35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CC7FF1-33B2-4369-AA20-373055372BC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7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7E76-2FA8-4AA4-9A21-938F47706C35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FF1-33B2-4369-AA20-373055372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4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7E76-2FA8-4AA4-9A21-938F47706C35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FF1-33B2-4369-AA20-373055372BC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433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7E76-2FA8-4AA4-9A21-938F47706C35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FF1-33B2-4369-AA20-373055372BC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479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7E76-2FA8-4AA4-9A21-938F47706C35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FF1-33B2-4369-AA20-373055372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25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7E76-2FA8-4AA4-9A21-938F47706C35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FF1-33B2-4369-AA20-373055372BCD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401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7E76-2FA8-4AA4-9A21-938F47706C35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FF1-33B2-4369-AA20-373055372BC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009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7E76-2FA8-4AA4-9A21-938F47706C35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FF1-33B2-4369-AA20-373055372BC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013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7E76-2FA8-4AA4-9A21-938F47706C35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FF1-33B2-4369-AA20-373055372BC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1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7E76-2FA8-4AA4-9A21-938F47706C35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FF1-33B2-4369-AA20-373055372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52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7E76-2FA8-4AA4-9A21-938F47706C35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FF1-33B2-4369-AA20-373055372BCD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51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7E76-2FA8-4AA4-9A21-938F47706C35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FF1-33B2-4369-AA20-373055372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30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7E76-2FA8-4AA4-9A21-938F47706C35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FF1-33B2-4369-AA20-373055372BCD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81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7E76-2FA8-4AA4-9A21-938F47706C35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FF1-33B2-4369-AA20-373055372BC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69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7E76-2FA8-4AA4-9A21-938F47706C35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FF1-33B2-4369-AA20-373055372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98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7E76-2FA8-4AA4-9A21-938F47706C35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FF1-33B2-4369-AA20-373055372BCD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27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7E76-2FA8-4AA4-9A21-938F47706C35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FF1-33B2-4369-AA20-373055372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85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E47E76-2FA8-4AA4-9A21-938F47706C35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CC7FF1-33B2-4369-AA20-373055372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53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Επιχειρηματικός Λόγος</a:t>
            </a:r>
            <a:endParaRPr lang="en-GB" dirty="0"/>
          </a:p>
        </p:txBody>
      </p:sp>
      <p:pic>
        <p:nvPicPr>
          <p:cNvPr id="1026" name="Picture 2" descr="http://1.bp.blogspot.com/-5SvSTZbbR5Q/TVPxIlC1VqI/AAAAAAAAKuQ/AcxGlFtdi0g/s1600/Dialogu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420" y="3555697"/>
            <a:ext cx="2423697" cy="186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305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Χαρακτηριστικά Επιχειρηματολογίας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 </a:t>
            </a:r>
            <a:r>
              <a:rPr lang="el-GR" sz="2800" b="1" u="sng" dirty="0" smtClean="0"/>
              <a:t>Στόχος</a:t>
            </a:r>
            <a:r>
              <a:rPr lang="el-GR" sz="2800" b="1" u="sng" dirty="0"/>
              <a:t>:</a:t>
            </a:r>
            <a:r>
              <a:rPr lang="el-GR" sz="2800" dirty="0"/>
              <a:t> να πείσω τον αναγνώστη ότι η άποψη μου είναι η σωστή. </a:t>
            </a:r>
            <a:endParaRPr lang="en-GB" sz="2800" dirty="0"/>
          </a:p>
          <a:p>
            <a:r>
              <a:rPr lang="el-GR" sz="2800" dirty="0"/>
              <a:t>  </a:t>
            </a:r>
            <a:r>
              <a:rPr lang="el-GR" sz="2800" dirty="0" smtClean="0"/>
              <a:t>Αρχή </a:t>
            </a:r>
            <a:r>
              <a:rPr lang="el-GR" sz="2800" dirty="0"/>
              <a:t>με ξεκάθαρη </a:t>
            </a:r>
            <a:r>
              <a:rPr lang="el-GR" sz="2800" b="1" dirty="0"/>
              <a:t>Θέση</a:t>
            </a:r>
            <a:r>
              <a:rPr lang="el-GR" sz="2800" dirty="0"/>
              <a:t> – άποψη. </a:t>
            </a:r>
            <a:endParaRPr lang="en-GB" sz="2800" dirty="0"/>
          </a:p>
          <a:p>
            <a:r>
              <a:rPr lang="el-GR" sz="2800" dirty="0"/>
              <a:t> </a:t>
            </a:r>
            <a:r>
              <a:rPr lang="el-GR" sz="2800" b="1" dirty="0" smtClean="0"/>
              <a:t>Λογικά </a:t>
            </a:r>
            <a:r>
              <a:rPr lang="el-GR" sz="2800" b="1" dirty="0"/>
              <a:t>Επιχειρήματα</a:t>
            </a:r>
            <a:r>
              <a:rPr lang="el-GR" sz="2800" dirty="0"/>
              <a:t> που στηρίζονται από </a:t>
            </a:r>
            <a:r>
              <a:rPr lang="el-GR" sz="2800" b="1" dirty="0"/>
              <a:t>αιτιολογικές προτάσεις</a:t>
            </a:r>
            <a:r>
              <a:rPr lang="el-GR" sz="2800" dirty="0"/>
              <a:t> (αφού, επειδή, γιατί, διότι, μια και, μια που, καθώς…)</a:t>
            </a:r>
            <a:endParaRPr lang="en-GB" sz="2800" dirty="0"/>
          </a:p>
          <a:p>
            <a:pPr lvl="0"/>
            <a:r>
              <a:rPr lang="el-GR" sz="2800" dirty="0" smtClean="0"/>
              <a:t>Παράθεση </a:t>
            </a:r>
            <a:r>
              <a:rPr lang="el-GR" sz="2800" b="1" dirty="0"/>
              <a:t>παραδειγμάτων.</a:t>
            </a:r>
            <a:r>
              <a:rPr lang="el-G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9728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Χαρακτηριστικά Επιχειρηματολογίας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l-GR" sz="2800" b="1" dirty="0" smtClean="0"/>
              <a:t>Συναισθηματικά</a:t>
            </a:r>
            <a:r>
              <a:rPr lang="el-GR" sz="2800" dirty="0" smtClean="0"/>
              <a:t> επιχειρήματα – Προσπάθεια να προκαλέσω συγκίνηση στον αναγνώστη (Εσείς πώς θα νιώθατε αν…;)</a:t>
            </a:r>
            <a:endParaRPr lang="en-GB" sz="2800" dirty="0" smtClean="0"/>
          </a:p>
          <a:p>
            <a:pPr lvl="0"/>
            <a:r>
              <a:rPr lang="el-GR" sz="2800" dirty="0" smtClean="0"/>
              <a:t>Χρήση της </a:t>
            </a:r>
            <a:r>
              <a:rPr lang="el-GR" sz="2800" b="1" dirty="0" smtClean="0"/>
              <a:t>τεχνικής της ερώτησης</a:t>
            </a:r>
            <a:r>
              <a:rPr lang="el-GR" sz="2800" dirty="0" smtClean="0"/>
              <a:t> που κερδίζει την προσοχή του αναγνώστη. (Δε νομίζετε πως θα ήταν σωστό να…)</a:t>
            </a:r>
            <a:endParaRPr lang="en-GB" sz="2800" dirty="0" smtClean="0"/>
          </a:p>
          <a:p>
            <a:pPr lvl="0"/>
            <a:r>
              <a:rPr lang="el-GR" sz="2800" b="1" dirty="0" smtClean="0"/>
              <a:t>Φράσεις που εκφράζουν άποψη</a:t>
            </a:r>
            <a:r>
              <a:rPr lang="el-GR" sz="2800" dirty="0" smtClean="0"/>
              <a:t> (Κατά τη γνώμη μου, υποστηρίζω ότι, θα ήθελα να τονίσω …)</a:t>
            </a:r>
            <a:endParaRPr lang="en-GB" sz="2800" dirty="0" smtClean="0"/>
          </a:p>
          <a:p>
            <a:pPr lvl="0"/>
            <a:endParaRPr lang="en-GB" sz="1000" dirty="0" smtClean="0"/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023928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Χαρακτηριστικά Επιχειρηματολογίας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l-GR" sz="2800" b="1" dirty="0" smtClean="0"/>
              <a:t>Σύνδεσμοι</a:t>
            </a:r>
            <a:r>
              <a:rPr lang="el-GR" sz="2800" dirty="0" smtClean="0"/>
              <a:t> που προσθέτουν / συνδέουν τα επιχειρήματα (αρχικά, επιπλέον, ακόμα…)</a:t>
            </a:r>
            <a:endParaRPr lang="en-GB" sz="2800" dirty="0" smtClean="0"/>
          </a:p>
          <a:p>
            <a:pPr lvl="0"/>
            <a:r>
              <a:rPr lang="el-GR" sz="2800" dirty="0" smtClean="0"/>
              <a:t>Τελικό </a:t>
            </a:r>
            <a:r>
              <a:rPr lang="el-GR" sz="2800" b="1" dirty="0" smtClean="0"/>
              <a:t>συμπέρασμα</a:t>
            </a:r>
            <a:r>
              <a:rPr lang="el-GR" sz="2800" dirty="0" smtClean="0"/>
              <a:t> (Τέλος,.. Κλείνοντας…) που υπενθυμίζει / τονίζει τη βασική θέση μου. </a:t>
            </a:r>
            <a:endParaRPr lang="en-GB" sz="2800" dirty="0" smtClean="0"/>
          </a:p>
          <a:p>
            <a:pPr lvl="0"/>
            <a:r>
              <a:rPr lang="el-GR" sz="2800" dirty="0" smtClean="0"/>
              <a:t>Παράθεση στοιχείων από </a:t>
            </a:r>
            <a:r>
              <a:rPr lang="el-GR" sz="2800" b="1" dirty="0" smtClean="0"/>
              <a:t>έρευνες και απόψεις ειδικών</a:t>
            </a:r>
            <a:r>
              <a:rPr lang="el-GR" sz="2800" dirty="0" smtClean="0"/>
              <a:t> / επιστημόνων που δίνουν κύρος και πειστικότητα στα επιχειρήματά μου (Σύμφωνα με πρόσφατες έρευνες …) </a:t>
            </a:r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23928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116</Words>
  <Application>Microsoft Office PowerPoint</Application>
  <PresentationFormat>Custom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Organic</vt:lpstr>
      <vt:lpstr>Επιχειρηματικός Λόγος</vt:lpstr>
      <vt:lpstr>Χαρακτηριστικά Επιχειρηματολογίας</vt:lpstr>
      <vt:lpstr>Χαρακτηριστικά Επιχειρηματολογίας</vt:lpstr>
      <vt:lpstr>Χαρακτηριστικά Επιχειρηματολογίας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Κουταλίτσες </dc:title>
  <dc:creator>MAIN</dc:creator>
  <cp:lastModifiedBy>Maria</cp:lastModifiedBy>
  <cp:revision>18</cp:revision>
  <dcterms:created xsi:type="dcterms:W3CDTF">2014-03-08T15:38:57Z</dcterms:created>
  <dcterms:modified xsi:type="dcterms:W3CDTF">2014-03-10T12:43:06Z</dcterms:modified>
</cp:coreProperties>
</file>