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491177"/>
            <a:ext cx="6815669" cy="2926080"/>
          </a:xfrm>
        </p:spPr>
        <p:txBody>
          <a:bodyPr/>
          <a:lstStyle/>
          <a:p>
            <a:r>
              <a:rPr lang="el-GR" dirty="0" smtClean="0"/>
              <a:t>Η λαχαναγορά της γειτονιά μας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64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Σενάριο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809" y="2556932"/>
            <a:ext cx="9601196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«Ο </a:t>
            </a:r>
            <a:r>
              <a:rPr lang="en-US" dirty="0" err="1"/>
              <a:t>κ.Φώτης</a:t>
            </a:r>
            <a:r>
              <a:rPr lang="en-US" dirty="0"/>
              <a:t> κα</a:t>
            </a:r>
            <a:r>
              <a:rPr lang="en-US" dirty="0" err="1"/>
              <a:t>λλιεργεί</a:t>
            </a:r>
            <a:r>
              <a:rPr lang="en-US" dirty="0"/>
              <a:t> και π</a:t>
            </a:r>
            <a:r>
              <a:rPr lang="en-US" dirty="0" err="1"/>
              <a:t>ωλεί</a:t>
            </a:r>
            <a:r>
              <a:rPr lang="en-US" dirty="0"/>
              <a:t> β</a:t>
            </a:r>
            <a:r>
              <a:rPr lang="en-US" dirty="0" err="1"/>
              <a:t>ιολογικά</a:t>
            </a:r>
            <a:r>
              <a:rPr lang="en-US" dirty="0"/>
              <a:t> λαχα</a:t>
            </a:r>
            <a:r>
              <a:rPr lang="en-US" dirty="0" err="1"/>
              <a:t>νικά</a:t>
            </a:r>
            <a:r>
              <a:rPr lang="en-US" dirty="0"/>
              <a:t> </a:t>
            </a:r>
            <a:r>
              <a:rPr lang="en-US" dirty="0" err="1"/>
              <a:t>στη</a:t>
            </a:r>
            <a:r>
              <a:rPr lang="en-US" dirty="0"/>
              <a:t> λα</a:t>
            </a:r>
            <a:r>
              <a:rPr lang="en-US" dirty="0" err="1"/>
              <a:t>ϊκή</a:t>
            </a:r>
            <a:r>
              <a:rPr lang="en-US" dirty="0"/>
              <a:t> α</a:t>
            </a:r>
            <a:r>
              <a:rPr lang="en-US" dirty="0" err="1"/>
              <a:t>γορά</a:t>
            </a:r>
            <a:r>
              <a:rPr lang="en-US" dirty="0"/>
              <a:t> </a:t>
            </a:r>
            <a:r>
              <a:rPr lang="en-US" dirty="0" err="1"/>
              <a:t>της</a:t>
            </a:r>
            <a:r>
              <a:rPr lang="en-US" dirty="0"/>
              <a:t> π</a:t>
            </a:r>
            <a:r>
              <a:rPr lang="en-US" dirty="0" err="1"/>
              <a:t>εριοχής</a:t>
            </a:r>
            <a:r>
              <a:rPr lang="en-US" dirty="0"/>
              <a:t> </a:t>
            </a:r>
            <a:r>
              <a:rPr lang="en-US" dirty="0" err="1"/>
              <a:t>του</a:t>
            </a:r>
            <a:r>
              <a:rPr lang="en-US" dirty="0"/>
              <a:t>. Ο </a:t>
            </a:r>
            <a:r>
              <a:rPr lang="en-US" dirty="0" err="1"/>
              <a:t>κ.Αντρέ</a:t>
            </a:r>
            <a:r>
              <a:rPr lang="en-US" dirty="0"/>
              <a:t>ας καλλιεργεί τα λαχανικά του με συμβατικό τρόπο και τα πωλεί στην ίδια αγορά με τον κ.Φώτη. </a:t>
            </a:r>
            <a:r>
              <a:rPr lang="en-US" dirty="0" err="1"/>
              <a:t>Οι</a:t>
            </a:r>
            <a:r>
              <a:rPr lang="en-US" dirty="0"/>
              <a:t> </a:t>
            </a:r>
            <a:r>
              <a:rPr lang="en-US" dirty="0" err="1"/>
              <a:t>δύο</a:t>
            </a:r>
            <a:r>
              <a:rPr lang="en-US" dirty="0"/>
              <a:t> α</a:t>
            </a:r>
            <a:r>
              <a:rPr lang="en-US" dirty="0" err="1"/>
              <a:t>υτοί</a:t>
            </a:r>
            <a:r>
              <a:rPr lang="en-US" dirty="0"/>
              <a:t> </a:t>
            </a:r>
            <a:r>
              <a:rPr lang="en-US" dirty="0" err="1"/>
              <a:t>γεωργοί</a:t>
            </a:r>
            <a:r>
              <a:rPr lang="en-US" dirty="0"/>
              <a:t>, π</a:t>
            </a:r>
            <a:r>
              <a:rPr lang="en-US" dirty="0" err="1"/>
              <a:t>ροσ</a:t>
            </a:r>
            <a:r>
              <a:rPr lang="en-US" dirty="0"/>
              <a:t>παθούν με διάφορα επιχειρήματα να πείσουν τους πελάτες ότι τα δικά τους προϊόντα είναι τα καλύτερα ώστε να τα αγοράσουν. </a:t>
            </a:r>
            <a:r>
              <a:rPr lang="en-US" dirty="0" err="1" smtClean="0"/>
              <a:t>Ποι</a:t>
            </a:r>
            <a:r>
              <a:rPr lang="el-GR" dirty="0"/>
              <a:t>ά</a:t>
            </a:r>
            <a:r>
              <a:rPr lang="en-US" dirty="0" smtClean="0"/>
              <a:t> </a:t>
            </a:r>
            <a:r>
              <a:rPr lang="en-US" dirty="0"/>
              <a:t>νομίζετε ότι είναι τα επιχειρήματα που λένε οι δύο γεωργοί για να πωλήσουν τα προϊόντα τους;»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44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utritioneducationstore.com/blog/wp-content/uploads/2012/10/farmers_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46" y="3351600"/>
            <a:ext cx="43053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icturesof.net/_images_300/Farmer_Selling_Vegetables_and_Fruits_Royalty_Free_Clipart_Picture_081231-011159-737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7" y="3238279"/>
            <a:ext cx="3547648" cy="29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Στη </a:t>
            </a:r>
            <a:r>
              <a:rPr lang="el-GR" smtClean="0"/>
              <a:t>Λαχαναγορά…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0166" y="2662017"/>
            <a:ext cx="4718050" cy="576262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Κύριος Φώτης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221925" y="2662017"/>
            <a:ext cx="4718050" cy="576262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Κύριος Αντρέας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 rot="735061">
            <a:off x="9810116" y="1828800"/>
            <a:ext cx="1992923" cy="191320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Λαχανικά Συμβατικής Καλλιέργειας….. Εδώ είναι το καλό </a:t>
            </a:r>
            <a:r>
              <a:rPr lang="el-GR" dirty="0" smtClean="0"/>
              <a:t>προϊόν</a:t>
            </a:r>
            <a:r>
              <a:rPr lang="en-GB" dirty="0" smtClean="0"/>
              <a:t>!!</a:t>
            </a:r>
            <a:endParaRPr lang="en-GB" dirty="0"/>
          </a:p>
        </p:txBody>
      </p:sp>
      <p:sp>
        <p:nvSpPr>
          <p:cNvPr id="10" name="Oval Callout 9"/>
          <p:cNvSpPr/>
          <p:nvPr/>
        </p:nvSpPr>
        <p:spPr>
          <a:xfrm flipH="1">
            <a:off x="0" y="2492690"/>
            <a:ext cx="1738602" cy="1610497"/>
          </a:xfrm>
          <a:prstGeom prst="wedgeEllipseCallout">
            <a:avLst>
              <a:gd name="adj1" fmla="val -32161"/>
              <a:gd name="adj2" fmla="val 616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Βιολογικά Λαχανικά Αγοράστε τα καλύτερα…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919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108</Words>
  <Application>Microsoft Office PowerPoint</Application>
  <PresentationFormat>Custom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Organic</vt:lpstr>
      <vt:lpstr>Η λαχαναγορά της γειτονιά μας</vt:lpstr>
      <vt:lpstr>Σενάριο</vt:lpstr>
      <vt:lpstr>Στη Λαχαναγορά…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Διάβρωση Εδάφους</dc:title>
  <dc:creator>MAIN</dc:creator>
  <cp:lastModifiedBy>Maria</cp:lastModifiedBy>
  <cp:revision>8</cp:revision>
  <dcterms:created xsi:type="dcterms:W3CDTF">2014-03-08T16:32:12Z</dcterms:created>
  <dcterms:modified xsi:type="dcterms:W3CDTF">2014-03-10T13:26:14Z</dcterms:modified>
</cp:coreProperties>
</file>