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3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7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2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0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0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1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2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1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0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1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8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7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5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E47E76-2FA8-4AA4-9A21-938F47706C35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CC7FF1-33B2-4369-AA20-373055372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Κουταλίτσες </a:t>
            </a:r>
            <a:r>
              <a:rPr lang="el-GR" dirty="0" smtClean="0"/>
              <a:t>Εδάφους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843239" y="3144644"/>
            <a:ext cx="3713359" cy="1882487"/>
            <a:chOff x="5843239" y="3144644"/>
            <a:chExt cx="3713359" cy="1882487"/>
          </a:xfrm>
        </p:grpSpPr>
        <p:grpSp>
          <p:nvGrpSpPr>
            <p:cNvPr id="5" name="Group 4"/>
            <p:cNvGrpSpPr/>
            <p:nvPr/>
          </p:nvGrpSpPr>
          <p:grpSpPr>
            <a:xfrm rot="21039355">
              <a:off x="6323259" y="3144644"/>
              <a:ext cx="3233339" cy="1882487"/>
              <a:chOff x="0" y="0"/>
              <a:chExt cx="2494059" cy="1278834"/>
            </a:xfrm>
          </p:grpSpPr>
          <p:pic>
            <p:nvPicPr>
              <p:cNvPr id="6" name="Picture 5" descr="https://encrypted-tbn3.gstatic.com/images?q=tbn:ANd9GcRvXn1-IApYF3zTXxER63PZn_Pu8o_R-qtoVfaNCLInQ4RAgBZl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07" t="54358"/>
              <a:stretch/>
            </p:blipFill>
            <p:spPr bwMode="auto">
              <a:xfrm>
                <a:off x="55659" y="151074"/>
                <a:ext cx="2438400" cy="11277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 rot="20858719">
                <a:off x="0" y="0"/>
                <a:ext cx="795130" cy="7871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5843239" y="3523786"/>
              <a:ext cx="1360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230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Πώς ονομάζεται το </a:t>
            </a:r>
            <a:r>
              <a:rPr lang="el-GR" dirty="0"/>
              <a:t>έ</a:t>
            </a:r>
            <a:r>
              <a:rPr lang="el-GR" dirty="0" smtClean="0"/>
              <a:t>δαφος που δεν αφήνει το νερό να περάσει εύκολα από μέσα του;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</a:p>
          <a:p>
            <a:pPr marL="0" indent="0">
              <a:buNone/>
            </a:pPr>
            <a:r>
              <a:rPr lang="el-GR" dirty="0" smtClean="0"/>
              <a:t>Έδαφος με μεγάλη </a:t>
            </a:r>
            <a:r>
              <a:rPr lang="el-GR" dirty="0" err="1" smtClean="0"/>
              <a:t>υδροχωρητικότητα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0888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Ποιο είδος εδάφους έχει τη μεγαλύτερη </a:t>
            </a:r>
            <a:r>
              <a:rPr lang="el-GR" dirty="0" err="1" smtClean="0"/>
              <a:t>υδροχωρητικότητα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</a:p>
          <a:p>
            <a:pPr marL="0" indent="0">
              <a:buNone/>
            </a:pPr>
            <a:r>
              <a:rPr lang="el-GR" dirty="0" smtClean="0"/>
              <a:t>Το Αργιλώδες Έδαφος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41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Ποιο είδος εδάφους έχει τη μεγαλύτερη </a:t>
            </a:r>
            <a:r>
              <a:rPr lang="el-GR" dirty="0" err="1" smtClean="0"/>
              <a:t>υδροπερατότητα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</a:p>
          <a:p>
            <a:pPr marL="0" indent="0">
              <a:buNone/>
            </a:pPr>
            <a:r>
              <a:rPr lang="el-GR" dirty="0" smtClean="0"/>
              <a:t>Το Αμμώδες Έδαφος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6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Ανακήρυξη Νικήτριας Ομάδας</a:t>
            </a:r>
            <a:endParaRPr lang="en-GB" dirty="0"/>
          </a:p>
        </p:txBody>
      </p:sp>
      <p:pic>
        <p:nvPicPr>
          <p:cNvPr id="2050" name="Picture 2" descr="https://encrypted-tbn3.gstatic.com/images?q=tbn:ANd9GcTWEubZCW6QdLE1KRAd8dcW7zOJMFcQKYlPDZcDpBP02LfxWzFx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/>
        </p:blipFill>
        <p:spPr bwMode="auto">
          <a:xfrm>
            <a:off x="4469636" y="2694589"/>
            <a:ext cx="3252728" cy="3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Κανόνες Παιχνιδιού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3" y="2835713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Σε κάθε καρτέλα υπάρχει μια ερώτηση η οποία αφορά όσα έχετε μάθε</a:t>
            </a:r>
            <a:r>
              <a:rPr lang="el-GR" dirty="0"/>
              <a:t>ι</a:t>
            </a:r>
            <a:r>
              <a:rPr lang="el-GR" dirty="0" smtClean="0"/>
              <a:t> για τη δημιουργία του εδάφους. </a:t>
            </a:r>
            <a:r>
              <a:rPr lang="en-US" dirty="0" smtClean="0"/>
              <a:t>Η </a:t>
            </a:r>
            <a:r>
              <a:rPr lang="en-US" dirty="0" err="1"/>
              <a:t>κάθε</a:t>
            </a:r>
            <a:r>
              <a:rPr lang="en-US" dirty="0"/>
              <a:t> </a:t>
            </a:r>
            <a:r>
              <a:rPr lang="en-US" dirty="0" err="1" smtClean="0"/>
              <a:t>ομάδ</a:t>
            </a:r>
            <a:r>
              <a:rPr lang="en-US" dirty="0" smtClean="0"/>
              <a:t>α</a:t>
            </a:r>
            <a:r>
              <a:rPr lang="el-GR" dirty="0" smtClean="0"/>
              <a:t> θα</a:t>
            </a:r>
            <a:r>
              <a:rPr lang="en-US" dirty="0" smtClean="0"/>
              <a:t> </a:t>
            </a:r>
            <a:r>
              <a:rPr lang="en-US" dirty="0"/>
              <a:t>γράφει την απάντησή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smtClean="0"/>
              <a:t>σ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dirty="0"/>
              <a:t>ταμπλό και αν απαντήσει σωστά παίρνει μια κουταλίτσα χώμα με την οποία γεμίζει την μπουκάλα της. </a:t>
            </a:r>
            <a:r>
              <a:rPr lang="en-US" dirty="0" smtClean="0"/>
              <a:t>Η </a:t>
            </a:r>
            <a:r>
              <a:rPr lang="en-US" dirty="0" err="1"/>
              <a:t>ομάδ</a:t>
            </a:r>
            <a:r>
              <a:rPr lang="en-US" dirty="0"/>
              <a:t>α που θα δώσει τις περισσότερες σωστές απαντήσεις και γεμίσει την μπουκάλα της με χώμα είναι η </a:t>
            </a:r>
            <a:r>
              <a:rPr lang="en-US" dirty="0" smtClean="0"/>
              <a:t>νικήτρια</a:t>
            </a:r>
            <a:r>
              <a:rPr lang="el-G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31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Από ποιους παράγοντες εξαρτάται η δημιουργία εδάφους;</a:t>
            </a:r>
          </a:p>
          <a:p>
            <a:pPr marL="0" indent="0">
              <a:buNone/>
            </a:pPr>
            <a:r>
              <a:rPr lang="el-GR" dirty="0" smtClean="0"/>
              <a:t>ΑΠΑΝΤΗΣΗ:</a:t>
            </a:r>
          </a:p>
          <a:p>
            <a:pPr marL="457200" indent="-457200">
              <a:buAutoNum type="arabicPeriod"/>
            </a:pPr>
            <a:r>
              <a:rPr lang="el-GR" dirty="0" smtClean="0"/>
              <a:t>Νερό</a:t>
            </a:r>
          </a:p>
          <a:p>
            <a:pPr marL="457200" indent="-457200">
              <a:buAutoNum type="arabicPeriod"/>
            </a:pPr>
            <a:r>
              <a:rPr lang="el-GR" dirty="0" smtClean="0"/>
              <a:t>Αέρας</a:t>
            </a:r>
          </a:p>
          <a:p>
            <a:pPr marL="457200" indent="-457200">
              <a:buAutoNum type="arabicPeriod"/>
            </a:pPr>
            <a:r>
              <a:rPr lang="el-GR" dirty="0" smtClean="0"/>
              <a:t>Χρόνος</a:t>
            </a:r>
          </a:p>
          <a:p>
            <a:pPr marL="457200" indent="-457200">
              <a:buAutoNum type="arabicPeriod"/>
            </a:pPr>
            <a:r>
              <a:rPr lang="el-GR" dirty="0" smtClean="0"/>
              <a:t>Τριβή Σωμάτων</a:t>
            </a:r>
          </a:p>
          <a:p>
            <a:pPr marL="457200" indent="-457200">
              <a:buAutoNum type="arabicPeriod"/>
            </a:pPr>
            <a:r>
              <a:rPr lang="el-GR" dirty="0" smtClean="0"/>
              <a:t>Θερμοκρασία</a:t>
            </a:r>
          </a:p>
        </p:txBody>
      </p:sp>
    </p:spTree>
    <p:extLst>
      <p:ext uri="{BB962C8B-B14F-4D97-AF65-F5344CB8AC3E}">
        <p14:creationId xmlns:p14="http://schemas.microsoft.com/office/powerpoint/2010/main" val="399127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πάρω ένα εδαφικό δείγμα στα χέρια μου πώς μπορεί να το αισθάνομαι; 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</a:p>
          <a:p>
            <a:pPr marL="457200" indent="-457200">
              <a:buAutoNum type="arabicPeriod"/>
            </a:pPr>
            <a:r>
              <a:rPr lang="el-GR" dirty="0" smtClean="0"/>
              <a:t>Χαλαρό</a:t>
            </a:r>
          </a:p>
          <a:p>
            <a:pPr marL="457200" indent="-457200">
              <a:buAutoNum type="arabicPeriod"/>
            </a:pPr>
            <a:r>
              <a:rPr lang="el-GR" dirty="0" smtClean="0"/>
              <a:t>Εύθρυπτο</a:t>
            </a:r>
          </a:p>
          <a:p>
            <a:pPr marL="457200" indent="-457200">
              <a:buAutoNum type="arabicPeriod"/>
            </a:pPr>
            <a:r>
              <a:rPr lang="el-GR" dirty="0" smtClean="0"/>
              <a:t>Συμπαγές</a:t>
            </a:r>
          </a:p>
          <a:p>
            <a:pPr marL="457200" indent="-457200">
              <a:buAutoNum type="arabicPeriod"/>
            </a:pPr>
            <a:r>
              <a:rPr lang="el-GR" dirty="0" smtClean="0"/>
              <a:t>Πολύ Συμπαγές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38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ποια συστατικά αποτελείται το χώμα;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</a:p>
          <a:p>
            <a:pPr marL="457200" indent="-457200">
              <a:buAutoNum type="arabicPeriod"/>
            </a:pPr>
            <a:r>
              <a:rPr lang="el-GR" dirty="0" smtClean="0"/>
              <a:t>Άμμος </a:t>
            </a:r>
          </a:p>
          <a:p>
            <a:pPr marL="457200" indent="-457200">
              <a:buAutoNum type="arabicPeriod"/>
            </a:pPr>
            <a:r>
              <a:rPr lang="el-GR" dirty="0" smtClean="0"/>
              <a:t>Άργιλος</a:t>
            </a:r>
          </a:p>
          <a:p>
            <a:pPr marL="457200" indent="-457200">
              <a:buAutoNum type="arabicPeriod"/>
            </a:pPr>
            <a:r>
              <a:rPr lang="el-GR" dirty="0" smtClean="0"/>
              <a:t>Ιλύς</a:t>
            </a:r>
          </a:p>
          <a:p>
            <a:pPr marL="457200" indent="-457200">
              <a:buAutoNum type="arabicPeriod"/>
            </a:pPr>
            <a:r>
              <a:rPr lang="el-GR" dirty="0" smtClean="0"/>
              <a:t>Ξένα Σώματα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40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Ποια τα είδη εδάφους;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  <a:endParaRPr lang="el-GR" dirty="0"/>
          </a:p>
          <a:p>
            <a:pPr marL="457200" indent="-457200">
              <a:buAutoNum type="arabicPeriod"/>
            </a:pPr>
            <a:r>
              <a:rPr lang="el-GR" dirty="0" smtClean="0"/>
              <a:t>Αμμώδες</a:t>
            </a:r>
          </a:p>
          <a:p>
            <a:pPr marL="457200" indent="-457200">
              <a:buAutoNum type="arabicPeriod"/>
            </a:pPr>
            <a:r>
              <a:rPr lang="el-GR" dirty="0" smtClean="0"/>
              <a:t>Αργιλώδες</a:t>
            </a:r>
          </a:p>
          <a:p>
            <a:pPr marL="457200" indent="-457200">
              <a:buAutoNum type="arabicPeriod"/>
            </a:pPr>
            <a:r>
              <a:rPr lang="el-GR" dirty="0" smtClean="0"/>
              <a:t>Μεικτό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8641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Ποιο είδος εδάφους έχει τους μεγαλύτερους κόκκους;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</a:p>
          <a:p>
            <a:pPr marL="0" indent="0">
              <a:buNone/>
            </a:pPr>
            <a:r>
              <a:rPr lang="el-GR" dirty="0" smtClean="0"/>
              <a:t>Το αμμώδες έδαφος</a:t>
            </a:r>
          </a:p>
        </p:txBody>
      </p:sp>
    </p:spTree>
    <p:extLst>
      <p:ext uri="{BB962C8B-B14F-4D97-AF65-F5344CB8AC3E}">
        <p14:creationId xmlns:p14="http://schemas.microsoft.com/office/powerpoint/2010/main" val="156907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Ποιο είδος εδάφους έχει τους μικρότερους κόκκους;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</a:p>
          <a:p>
            <a:pPr marL="0" indent="0">
              <a:buNone/>
            </a:pPr>
            <a:r>
              <a:rPr lang="el-GR" dirty="0" smtClean="0"/>
              <a:t>Το αργιλώδες έδαφος</a:t>
            </a:r>
          </a:p>
        </p:txBody>
      </p:sp>
    </p:spTree>
    <p:extLst>
      <p:ext uri="{BB962C8B-B14F-4D97-AF65-F5344CB8AC3E}">
        <p14:creationId xmlns:p14="http://schemas.microsoft.com/office/powerpoint/2010/main" val="18638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Πώς ονομάζεται το </a:t>
            </a:r>
            <a:r>
              <a:rPr lang="el-GR" dirty="0"/>
              <a:t>έ</a:t>
            </a:r>
            <a:r>
              <a:rPr lang="el-GR" dirty="0" smtClean="0"/>
              <a:t>δαφος που αφήνει το νερό να περάσει εύκολα από μέσα του;</a:t>
            </a:r>
          </a:p>
          <a:p>
            <a:pPr marL="0" indent="0">
              <a:buNone/>
            </a:pPr>
            <a:r>
              <a:rPr lang="el-GR" dirty="0" smtClean="0"/>
              <a:t>ΑΠΑΝΤΗΣΗ</a:t>
            </a:r>
          </a:p>
          <a:p>
            <a:pPr marL="0" indent="0">
              <a:buNone/>
            </a:pPr>
            <a:r>
              <a:rPr lang="el-GR" dirty="0" smtClean="0"/>
              <a:t>Έδαφος με μεγάλη </a:t>
            </a:r>
            <a:r>
              <a:rPr lang="el-GR" dirty="0" err="1" smtClean="0"/>
              <a:t>υδροπερατότητα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01652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239</Words>
  <Application>Microsoft Office PowerPoint</Application>
  <PresentationFormat>Custom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Κουταλίτσες Εδάφους </vt:lpstr>
      <vt:lpstr>Κανόνες Παιχνιδιού</vt:lpstr>
      <vt:lpstr>Ερώτηση 1</vt:lpstr>
      <vt:lpstr>Ερώτηση 2</vt:lpstr>
      <vt:lpstr>Ερώτηση 3</vt:lpstr>
      <vt:lpstr>Ερώτηση 4</vt:lpstr>
      <vt:lpstr>Ερώτηση 5</vt:lpstr>
      <vt:lpstr>Ερώτηση 6</vt:lpstr>
      <vt:lpstr>Ερώτηση 7</vt:lpstr>
      <vt:lpstr>Ερώτηση 8</vt:lpstr>
      <vt:lpstr>Ερώτηση 9</vt:lpstr>
      <vt:lpstr>Ερώτηση 10</vt:lpstr>
      <vt:lpstr>Ανακήρυξη Νικήτριας Ομάδας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Κουταλίτσες </dc:title>
  <dc:creator>MAIN</dc:creator>
  <cp:lastModifiedBy>Stella</cp:lastModifiedBy>
  <cp:revision>18</cp:revision>
  <dcterms:created xsi:type="dcterms:W3CDTF">2014-03-08T15:38:57Z</dcterms:created>
  <dcterms:modified xsi:type="dcterms:W3CDTF">2014-03-15T23:38:12Z</dcterms:modified>
</cp:coreProperties>
</file>