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16-Mar-14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16-Mar-14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16-Mar-14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16-Mar-14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16-Mar-14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16-Mar-14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16-Mar-14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16-Mar-14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16-Mar-14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16-Mar-14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16-Mar-14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16-Mar-14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16-Mar-14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16-Mar-14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16-Mar-14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16-Mar-14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16-Mar-14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16-Mar-14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Διάβρωση Εδάφους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Φυσικές και </a:t>
            </a:r>
            <a:r>
              <a:rPr lang="el-GR" dirty="0" smtClean="0"/>
              <a:t>Ανθρωπογενείς </a:t>
            </a:r>
            <a:r>
              <a:rPr lang="el-GR" dirty="0" smtClean="0"/>
              <a:t>Αιτίες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645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Υπερβόσκηση</a:t>
            </a:r>
            <a:endParaRPr lang="en-GB" dirty="0"/>
          </a:p>
        </p:txBody>
      </p:sp>
      <p:sp>
        <p:nvSpPr>
          <p:cNvPr id="4" name="AutoShape 2" descr="data:image/jpeg;base64,/9j/4AAQSkZJRgABAQAAAQABAAD/2wCEAAkGBxQTEhUTExMVFhUXGRcbGBgYGBsdHxsZGx4YHBkcGB0bHSggHRolHB0cIjEhJSkrLi4uGx8zODMsNygtLisBCgoKDg0OGxAQGywkICQsLCwsLCwsLCwsLCwsLCwsLCwsLCwsLCwsLCwsLCwsLCwsLCwsLCwsLCwsLCwsLCwsLP/AABEIALkBEAMBIgACEQEDEQH/xAAbAAACAwEBAQAAAAAAAAAAAAADBAIFBgEHAP/EAEEQAAECAwUFBwIEBQMCBwAAAAECEQADIQQSMUFRBQZhcYETIjKRobHwFMFC0eHxIzNSYnIHFYKywhYkNENTc5L/xAAZAQADAQEBAAAAAAAAAAAAAAAAAQIDBAX/xAAlEQACAgICAgIBBQAAAAAAAAAAAQIREiEDMRNBUWEiBBQjcYH/2gAMAwEAAhEDEQA/AHzsWYU93LMMThkPgpDMrZCadwE5lSgmtNfyi3+iQGuzVsQ9BWju5OAyeG0WeXdDywa0oCWOpNCGzq0eQ2zryRUp2PZwASuU9HF4l/WrcqtjH1mk2YsL7HPuc+ZA4vF+iwSW/lorgyQenk0Mos8ofgSAzDugffjCseSKJFhs7uFBYL0FK8R926w7ZbGin8IjQgs3nTy0izTZUKJPdbgw9Q1Y4bOgVDgnOrfPWAMhabsgLe6otnU5dYrzslQABUSQaMSkkcXJenEYRcKl1AIWoHMKYAY6ktw4x2ds9S6ObuYLHq8AKXyUNoBQyQ+Gjt1KjCEi0kOQauQCxLci4fpGmOy5QJHdc61L5Gpgf+3y+pYUHwYQ7QWijm7QmBgXZ6U8qnOFJ20ZyiyXAfgacA8aG0bPQMUFbB2ArhkT9oUTZELr9NNAyOXkS78WilXwJr7M9atqdmFTFCYQlJvOKXdWTU9NecU9snjaAQxlkJcoBCwqpAcgl+Df3ClRHoBsfhKZVxjiQDh94qt39zpdkm9pJQQ6SkjEF7lQ6jd8OQz4RpGUVv2Jxb0Z3Y2xp8tKJYeclGF9IDCtHKLx0xEPbq7qzLN2yVIm9mpSezAWkFKauxCgXc40oBGotW3pKFFC50tBqKqFDmFHw9DGe3rsdodE+zWmcDeAVLvK7O4UmqUpFCONC8PKTdPVhUV9mgkWNMs/iBIDqUznRyBXrDqUAgkKUrMMff5nALBeZIWq+oJS9GqwcsM3eEF712ZM0SySCSpIKUlrwLAMkuSTSgjHFy62W2kWV9SSFFKy2NPfWnGMJt/fK3dotNls38NKykLKCp2b+pQFQRkxejtG7n2yWhCStSEqW1wLcXiSAAxLkvkI+QqyS5qZbyUzVsyLyb3QGuDNwioPHbVkyV9Hn0r/AHG1KldsoSEi6VfThYIF4hXdIKBMrqU0895Y1XZaElS7yE1VMZJUwNVsLoOGkWZWU6NwpTyrFPvZtUWeQ8wBIWQgG6DdK3Y1001gcnNpUCjiLq3o2eFFK5oC+HaGv/FLQDeTd0WoomSZs5FReWiYsJUjBgk9y9V3Z8QcYpdqbpSpUgrQUImJYGaFK1QLyrx0BcAM6jF3ulthKpKJKJpK5KEoUkXXDCmgqQajFjoWtpJZQsW26kM2Pd6WJSJc8rmBCiULUairhzg7U8IxIGMM2fYdmkP2SAgkhyGcjLGuWAwhqda/7Q9D3qfPOALtbEArTRu4kAV0rjGTk2Viist+88qVPl2edLnpC2CJha6sm6CE1csSkGlHi8IlqSWvEnF0k060avWM1tHZ820KkrUKyZgXLdDkHhXCgPlFuVTGaasA1GI9E4vwf2huqVCp+y1Wogd1IZsSkPX5pFfPUQcUhwXcVbq46NAr6AR/EWQSRTDhx8odCkhLqKeJJw4klgIkdCM+QtYZKRUMXF1+PlCRsU3CiHcOBe6AkfnD/wBZIIP8UF85ZNdA+fFoisqvAOoIarn2L6PD2KjzPerbNukTlJky3QClphSFg1SFXncgXlJTlm3C62L9VdWLQ61A91QSySlg3dADF3NX8VMgC757AlzJK1pUUzZdZYBUx7wJdIoX1NXA0i02WofSye1Wu92cu+QknvXauecayksFSJSdhLLteSkFJU7MTTEZA0h9e3pRFErL5pxHoGFeseL2nbSxMCkLShsiaNVTqDVTro4wgVu29OmqSZJSlrriUCpjVyAS93nXHlHR+3Oc9t/3aUEKurMs18ZWH6u45tjCsvbAJV3ssHqE6+JjpeaPOto7YUgAoSq8WDJJZy57xJ01OUS2LvBbElgoM4KkrIJIL+Egs7ZFxyiPDobR6X/v8xRuISx/qUktq70duEEl2203VXroBbvApNMCwYjoXjz3ebbVqAEtMwOu8O6WrRnKKYPhwiO5uy7apaJt+eLoe6FKuFwXCrwYliK5F4XhVW6Hs9E2bbbUorvCQR+EgE0rU91KcPKsM7Q2kpAF+chKQO8Xu6PW8My0SafdchAIFalRzyI+/SKTbuyplokLkBaBfAClLCr2ONBTDGMklYOxb/x1Zn7L6ntCpgAiVMzyCwKkCtNDFpL2nZ7yQZiLzgMqYApxwKgehBjIbI3TRZFXzMQD3Qlu0KiSasFqzpSrMDjD2zt1bMFrmEomOVEpWL3iLhwp0uKswoDGjjD0TbN3IWDUsMnut3tPnGHCUfiIJyqdNBFHZNpoSgCYklqMSk8AXwwiB2qgkiUgEAEgBQIPTDGMcWaqQDfbbdok9mixoC1LC3Pc7pDXKrLOQF4/0ZZ1W6ls2kZifqOzVKN4m8e+Gcfw+zF2irrhWSg2cW0mepSrypV0FmoCzOzciTlDqrclBYJdWJbHgw1bKLuljSHau7KKTuRIVPXMmpBvLWq4VkpVeLi8g0YOoNXEaCNfKUkFOBAAAx+8U52q6mYlj3i6hTPL8odSkEi6kEHM0bDHOJlb7KUo+ixn21Ia6z9I812zuIqYt5R7O+9+YUXq4mhWPEXwI5RtPrZSXZpjUoaU4/vygv8AuaP6B1flica8IqLlHoTlB9mM3e/0/RJUiZOnKUtCkrAcXLybqgQjW8K1qw5RoZO78sWw2tgZpOLFz3Ahme67DFnrDq9voDtLchTMLtMnJyhVW8yVJX2csLYlwxxHRj5w35JbYlOC6LyTPP8ASx8seMI7U2eJrJmS3TRTuGcPQudCco80sO9e0FTkBEwC8zXym4SL1CnxJBY4AHCppHoFh2nNUhJmgGYB36916vdBAITmKEtrjEy4nH2PyxBb22BU6yzJaQA6XLpJLJIUQkhVMKF4863PtQXORKskm9cmpnLmhYdri0ALJa8kdoWAwvEtHq6bUKgqVUfhq3o8K2DZHZ96WTXMhQJogEsRiQhL/wCMOEsYtEynFu0Yfa9htRtNkMxSilCk9om6assqJFSE903McPKNnZ7ePwSVKOFXGnD945PtyJAV3xeJcgmmlAPyimte9RwBP9pFNMcj0EVi5roanRoJ8+augkqZ38JIfrCM/Z09R8IB0dAy/wAtIy8/bs4v/FOuOAeuL1rHJu8k41SoJ4pNeVDTlFLia6BzbNIrZNpzlpT1S3m8EGwZp8c1j/SH6VwjC2u3TFEFUxROIdRLGuDwD6mYgFSVqGpSovzJHICK8bFmbuZsJYUwmJGB7xWfS5SFrSpaCP4kpR1Ca5ZqEYNe1VEfzFqGZvOOVTC42nnVtXz4aw1xMMzZWm+e8ZqX0c09IUROD/xJvd4OSfOMavaajiBhz+U0gC9oLyADYuPsIvwkvkPRJOxJYvIMuUUqfulgU0YhLJwo/WAyt1Zbp7OZLBAZNDQFgQ6QaQzMt0mgCVDBnIrww45wBNuQm9dBrjgeldI505FYFHt3Y0tE0GapN4OBdBIOLZfOkJyrYgUQoh9WD+j9Rg8W9p26lDsQq+xIK/LH5jFJat5FrvJFnoKOZalgAVxFBzjoipeyW6C/XgFTqJFNSavgNfnCIy9rgvSYBwUOpb7REWO1XO1l2eSxJAYF8/ElTsocNcoinY1pdjKSEIuqWxKVKByFKlwz8o0qJNsaTbprum++TqYjzVFpZbdbXBIWQHqqYBjyvRWbLSozyns7ibrju3nIYNUODUFxwi9s9itEw3RIW3Vz5nCCoexfl6Dr2raQn+J2YTTFSlFubO2eUU42vNcgSWB/EgGtMmaLDa2wbUlIuSVBSnrowxatAIqNn7j28qdU24QaGWo1pm6WIyb2hfxhjL2XMjbRRTslHWrEnyPtBV7zEju2VV7+9Tl+FA+PtDU7ZNuZkyZQWQzhaXFGfg0Um0txZ80JWuchCjXsiAbpfMkh2r6ROPGOmWFp3gnCpkBN1y101JDedcBm8JT94pqWUZT50V0c0LnAdYa2Bu3MQCia8wBikpQBX8QqXI0P5Q5a5ATSWgqWGF1XF/UYtFY8ZOyuVvashl2cc1E5+4iws29iTUhHdwDNlmOohedYJ3eM6SbimuszpAZ2LHEOw+CiRLSpcuSpMwKUpgSWZABLsaZGJwgyk2jU2jeaUmWVBCXqxfPS9kH1iv2fa5860nv3ZYIJF1JvJdmBFUnE45eSVq2CUqJKjcLFsnDZRZBJDISKmkGEUtCHp+0AFzAQRJAoJdFKJYvebiwD+TQxsq2WYI/lFINTfNSc3pCi7KUghTEsDlTPAmgiqtiFBWYOQoR84RGCZRp/99s8q6EIRh3bozOrFujRxW95YBMsHFzg7PgBwxjKy7PMxDsS/g+U6RKVInB2pr+UHiQFqveufikJGjJFczVtM4T2hvDNmgoU41AoWwZ2YhvOFEgjxN5vyzgVoLCgLny4vSsWuNfAZHyZoI1fz5cOcLT1EszMWdz0aqesfKmFvCHPHKlImiyrU6iGfQeuDCKxCxGdNU5BqMBnTlUe0BVaKYs9WIrm3LnhSLYbPKj4qjimvrBE7vgqdQcav75CC4oKbKETQScNBQ46ZjpA1K1Djr7P+UaGdJs0skrmJcO7D0vOPeI2i1WdMq+i7MoCQCAz5Koajh5wX9Cr7M4tClCpUOVPcQIWc5JPV3flF1sjaa580o7II7yUpCsTeKmc0owDYPWsbaVukoeNTYOzGnKvvEy5VDTGoWeZ/TkVUh/fNn4/rDCJEx6JDcQfuKdI9QG56DgSeLMQOIbHlHZ270iU3cK3aqmOueI/SM3+qXorxGTRuW6mVNDPVSSUEswYsFYN6+elXsmys10EpADss3jrikN0hm2z0EdxKvYcczCawWooBXGv3EZ+Zs2XEhez7vWNu9Jv1vBUw96oAILZOHAyekWlisUmWm6kJSn/ABfhVzjxhWWlf9pLj8Jwzq9YspctILmmGUS5sagicqYhIui+RkAWHpBZlrT/APCklx4iThhjAps9JpdBGtRXyrnHETlAsAltPghZFYo6bWq9eEtCSQBeAAPKlSIwu3LRtKcqb2c0BCZikd5apZIDfhBLpD+nQehDaK1Yi7p4fthA56Lwq5f1iozolwspt1NmWlyq02szEh0qkkKN00YpmCYXSUsWIFCzAxpbVsMLA7NQT/xBHk4YxWosyAKSkdAMc4elzmqpQGFHHTOJk23YsKQaVsFKRW6riweD2XZCCouG0bMQSxXlVo0WJdPpWGvklqiErZktOAiSLPJSXuhzm3KIrmuMY6mWKGNMq6ROPyws5aSGAB6RTStnykzTNXLQSQwKg7Dho8P2ichFXimtO1w7B3+ZwnJlRihy2qRMAAQmmGQ9IqrRs9Cj3kAN/coD39YWO2TiE9PyakQG1bzvkWNMDSntC/IqokZ2yEE1SRi3eOPQwGTsdADKY0FU3hTi61Q2LboPVm8ng8zaCQO8KfNRBlIMUIytmSyaByGDj9KwyN3R4lIAGrkNzc0iwk2pkukgA9PeISisXu/MUFEqqoqZ8brksngKDICFmwxKm17uWYgZngo/q8KydnID3ZcsJFASXc55Fq8XjQdqGYpKuJ/QRlt7d5JtnWiVJkElSHC0Ivd4kgJZjXuktw4GKi5S0S1FKy0OziaXH5OIz+9Ntk2UBE6VfJBKQaAZVJcjPyMNbn26YJarVbLWooZSRIKO8koUxNGLv3WI6xbW6eqYqXMkSSpM1ATemJIZBKiXSWLEAmmNMXEVVPYrtaK2RbESJMuZOlmStb3ZdCQznEMGZjkzikKWjbCbdLVKkqIWkpWUrowAUXSwL+Ho44RrNrbLQtEtK0pKUqCgk5gAhmagrwpSF9l2MSZKZSEXUh6A0qSS+Z5wskt+wpvR5UvZcyVeXNlqmJc90Ekju3rxu/hGBORB0j6wbsLnTbs9HYgoJSLwzzZJLZ0PVnD+n2nZBmEFrrZJzB8TuajhEJWw0gi7dBSGDlyBo5PAekD/AFGgXEirk2cy2uXVeHv+J7tEknUVhz6uaPDMD6h/Z4Yn2IoFSVHQMa9TSFSnA5cafeMlJM1xokLTOqVLI4gAP6+8IbQVMWKlOOKu9TlSCzgpTqSg8yWrpA0SCxJHQ1YxSolhUzgBR+gEGTNcMz86RU2baxOCH5ft94tzMSqUV3Tf/pJbDTKIaNVTPhOXldbDH9IKm0EULen7PFGLcsU+nUcBR/tT2g8uQslxKIcYGZ9rv3h0TZbdtmmtMKU6CIo2mCWuq58ucJydkg+JJ8wfW68Wsmz3aA909T1g0h7BStsIBZ/MM/Iw9JtCVJJSXHz0hZVklDvFAOpbAdIcsc5CgbhDDID7Qm0KmTAAr6RNKQTUA88fWO2cpVWvWkHRLqDz+MYVjDS5pGDDnHVBajUev2gC1B/0/SHLIABVQJODQ1ITRKTZVJY49Ggc6cagmvWDrmk4L8hEZi1YVwx8tS/pFZoiiknlSnSFc2b84XRIvYKGIFAD7P5xfy5ZzPX9jBlyQBeUQAKkn9YanfQ9IopVjLAJcVqXAr5RGds1h3bt7Oqq4VpQmgqeEP2Xasicsy0TEqWH7pBBLYkAs4Go+8WV0Ct0QNtBozcvYilEPTzz519YfRslNMCB8pGe3tXaJsxUkIPYky0hQWzXroUojV1ACNRsrZcuzy0ypV8pSGF5alZ5lR9AGHCCVpXYk9k/odRSJ2aUkh0KSoYFi4fSkd2xs1U2StDlLpL3WrTAuDTk0ZbdXd1Um0TJy5qyQQEpDhJBSAoqcd4vgQRTm0CjrYsnejVzrIil5qlw9a8IpJlrshtKJJWoziaN4QUhVHZnuqXTngWeinWz/wA7KTKlpmqvlMxa5nhYKKuzSaUGDF2eheDSdgNalTykm7N7RCsO+ezKnSC5BF8AZPmQIvFLsV30d3h3PVOWpctakIAIwDqHiLEnEqJ94uNlWe5JRKqezF0FRD3ATdBZnN1hD1otS5mt3yhW6AGYE8oiU29FRhQUykqBdRD6YwH6IILJWrlR/wAmjiSaOOjRCcD/AFGM6kVo7PSsVvcasPUCK5VrmElypJORYfofWJ2icA/eSAdTi3pC4mpcsCWD0Yvy/VoajXYrPlrIBDqPE/PtAjMzLP8ANRDQlgh6jhSnPSATgwN7LSpi0kwbYtMKioEBLYF3J6YNBil45LWMgRo4aPpi6dfXWKpC2cs9kScAmHhLSkVIHpCSZ4ZwpIBzAUdMaN69I4qUFqooO2IplmMfSOZyNrQ+8thdDq4uPKIpNC6aZsDAQkAkFVAcasOADUYjH0hpIbAlQ+an84VsaIBTa66n0g6Vmjh/nGBSwl3atObGCoON0g619xFibCSwHHz9oIAHZojKld2hOWJf1LmJyV1N7HSmHAaQyQzgYexiSMcIGaVcNEkAE6whjF5GBB6GJFCSaHp+cLXMPSJuEs/T94TQiylKDNSJpmAcYRSpwCH6H3g0lLByzeXnDE4oaVPAGEU+8FmVaZXZB7pLqAFVXe8kOcA6dNOttLmA9IMLQBw+fqIuOnZm19Gc3b3VRZ1FagVqpdWo1BN520DFmOkaFMp8i0cVaKR5p/qJvJOTMVISZqEgIUFy1KSzhTlSkmgBozs7axolmxbijZzNt2UWtNlShcyaSyilN5KCKusvRmFQCAWwq1+q6nAR5DuOUrtqZyL6imWsqV/UoskhRNSqrkagRod9tr2pKpQlIUZRB7S6plXld1AAxPeIwfGLkknSJSbVhd4d57QZipVlmIlzAsS0pWkKvlxU5pDkDzi12wuYLNN738XslsQ4F66Wajs8YrZmzLQiSbdMVMVM7t2QUuoLSsS3LkkqDYcYt9wV3zaVzZcwCYoFHaKqUArTgVEjvBVDjjUQTqv6CGv9KTdHZKxakT5pB7NPcOBIuqSS1cbwNDlm8egzLSVD8zH02UjGgD5H8oWnTEAs4rgNYxlNyZrGNBCvi/KATZ6gO4Ao6HDzMQVNGlfmsQVOMSkNskbXwS4xZ4ChdMuDV9zjA1SsyfSAqU2FYvQg80Au+HGEZc9IokKbyEfTJwzrpAzawK3QGx0HH4IAOrnKPAcI6FAtrj8aBWzaaAAVTAkHA4v5RGXNSQ95+IcfeCwo7NnN+0cRNejF4CuYKn7iOJnVNFDj+1YdiGxKUoJQu4SDUggPjjQD2ixs1gBYhPQO2daK+/SAWi1As6cQO6cKDhQ8IAi0FywSmtKg45trHN2NQZaT7AElPfCiQcAANMCX8481323znJnzbNIK0XClKezqVEpBd/E5dmyaNrMWvX0x194qp+xlrKlBRS6rwIZ2KLigb2BKRjiHjXiqLtoJRdUmZncZO0Z6Uz1WppRNAsXyoA97MEYMCTrhn6bKHDl0is2TssS3xYl7pNE0AoBSrP5xdS5bHGHOWTscI0j4IVVjjhTLz9Y7Klmgw+aRjd39oqO05yFS1oWq9eSqYTdSAkhQF4pY93w/1ZRt5qsHNM8GMKUaGnZ9MWcw3zhEpSjpFDvBvN2DJRLExTpBSVXSlykJDkM5rTKjtGilUAveJg7Oz5tClGSVjUk9BZKc1eUcWFFVEpbM4nybWOykxC0kg0KyUkEhBRgc1Al2ArSpyeJGFWFvikB6MCSUsMagAvzgy56QHKgAMcKc4TsVqUsKcXWJGIPmMjwghRx54QroKsnN2klJYsNK/DGB2XtpNp2mF3VEp7RJqohJANyjs5CFZfhfECN8mxgkEnXy4wnYt3ESjfd1MBeatEoSW0BugxpCVJkSW0Ve+FsmoQi4SQVG+wLgAPllQucmwjL23Zk5cmUtKlLVMs6zdU9FAJUkOBUs4F58eEei2vdmXODTXIIbNw8WUixS5YSkCiQACcgA3tGsJOKM5U2ZndrYaZSUl7yglIJugVo7Z1YeUaC0bLRMAJejEcwQQR1AhiXNRXsyk5liDrp8pHme+G07bOnzJVmRMUkKZN2YEBkXUzHClJBaYSHzyoCxFW9sG9aLPfS2GSUyESTNSpCiWfu4gci5FTmRzi12ZYUolpAdRupqo3lHionE1NTGG2Duiqd2gtE+ZKVLN1SJRq6gC96qSm6Rkaxv7LIMtIT2pUQPEpiotmwADnlBOkqQ429s+nTRLBKgQBwf0EClrvOUg8yCPJxXpBilh3lEnUs/oIgbSMAoNwOPIRjZpRAywMSBziK1p4mIz1KxSBeyvMKjWh9oDMBFVgVqAGGL8WypygsKJKLk18oDNlH9I+mTgjxFKcWvEAepgKrakgm+mtWvgOBmEkuWfIUeFsugCpRr85ZQFahdf8xXDPGMrtrea22dZXMs6E2d2C7181e6VXVUJAoCIWsG/KZj9pQPW7pTAF/J43XHNq0Yucbo06LinUm6pjwpl7gxMyhkM8o4tIqL3Isa9AI6ZRIIwGop8/WJux0DnyiQGKQ2LijfnHwmJAAJY5s/oSKiPlk4c8Pyj4A4s4449ITbGkOy1MA5JwxpHVYnI/PSFkpQHSoC7RnU7vqAA2NMYPIUBQOXc1L156cIzRROTIUcww/T9YfkWf0zr6QlOtSEh1EAQaXaAoUw94YD5LJATA1yjiF+v5QjaLamXLK1qZIavOgpqTGUn/6gL+pEiz2YTnUkAldScVMlmoNVNQvGkYSl0RKSXZsLHscpnm0KUSSlKaCvdv48CFYAYpTiwiz2raEFN246W72YOoIOIgSrR+GvE6/HFIJLQkgvnlT1ziLHR5jtayy5tsJliYy7hupFCqUFEhLtiyABhVUbveDeGXJSASm8tYSkOHrqMwGMOWqyOwQwFXIDHzDGMZvZtAMJMsJWtS7gvf1pUlg+Xe6PGkXm0iH+KsJu5te1z7YeytP8CUQVImJ8SVlQASwGF0s5p5iBby2ybI2hOmyki7Ml3pikklSkpQAsVrS6DQ4MBGrsOw+yQGLMhKFNhR664k+Zgdk2fKnkrRNlqAvJdJvE1ZQLUAcQ1NZWloMdUUe6E8fVrmdmkS1goSvugmYllMG73hvH9o3Vv2mmVJmTmJCElV3Ogil2Zu8mWlIFSGNcjduuk4u1OVIsZ+y1KSUjMEaY9RETalKyoJxjRjLFtyba7aiV2sxKAoOZTpSkgFYSWo5ukOanKPUbKlqk/by4RktibBMqWm/RQErCn8tRULxFCXUQpqGLsTlEsVAaJ+8ObTehJOtn22975VmHhXNZwoIajB8yH6PC9r22i0WS9e7PtpKiASy0hQo+ig9fvGMnbCWq1TpKpvcVemJIqo3h4TkGOdaNStN1ZQiiuzAUwdw5fR4uVJKiIrYhuVYkykTJiwSuYQL1QChIAAZyKKKi+hi3TY0u4lgeKv8AkXOPGKTfLaS5dkWqWlnKQTgUpJx1FWD5O+UUv+lFuRMkT1Jdu0GdHKUkgcASTzVCauOVlLUqNl9MhLlCfFUkNUsBWuLAekLpTiK6YN9/tBzaj4QDk1IBMngl9dBGDNUCnJBcFQcZP5NUPXSOIkgM7Vflx9xWsRlqAqlNKksrPVsAwo/lAwqqvDdId8zXGtMGrEso4lZLi8m7kKu5POoiFomkAhQBUktnxN0MeDABjwji5SSklJYlgRdDVLDIg4YmjwGclQu1BfIm6FMWYO1XZ7poMRoKxugS5/aBIKTeKSagOMg11SmoMwCHiZTdTe7QkA4OxBL/ANoo2LMPCI+agSFEBmLXkknHvZFsKc6xFaQCe6MKMSwIxzfjjjDEUW8aDNkzZTEkoKQ4wegu8iX6cIy8/ddClsmQEhSiXS47pClFJA7oZQF1VDVsq+kOlKQSLwOAd9Dy9IWmWoB+6U8OBwJwjSEpLoicU+xSxSFkJvsFAC9zardYJMUEkpHU5QQzsganyy/MecLTlMXbHPBjljlFdEgFo4/eIGZ6N9/nXnEhXP145PU1OXHjA5gqa4ZZ8GhDHFGWVcRgBUjrEpf9oPNvfDzAMLWGUkAKSFpBd3p555w/IUAWA+cIzooL2BZya5xFxiC7vQcMX0PCGioEatCy1DBVAaFhkcYYjH77bZs8yzmWVqKgoKSU4JUnUlgUmocPi9Wir3C2bKVPFpR2i1AqCnDBCihQKSB6Ket4BgXgFh3ME66Js1f/ALqQlLU7NQQHUQa5s0el7ET2VnlJKLpShIuszMGI0yjqk1GOKMFcpWyxkAs5DmnKG0SFEOFekKJntS70xg8qcWb2Ecp0BZt5MZeZuyhU+bOKQpXay5iSp+6pJSpV3RynTOLy0z1AuEPo6mHlrHJc+aoOpASa0cHlyik2uiGkyp3y3iuSFSkJW5ICikOB/aWINRkOrPUm4i1hE4KTdT2l5Ap4VIlqBo7PWPO7cuZOUUCWUrBImKzT3rpJILsKVHSN3aNs2azS0IUSSoJQ91RKmBA7oGDvXjG8opRxRnGVu2Xu296ZNlSe0cquvdGlWcmgeE9zt71W2bMT9OpEtCQ0xypN6jpe6BeYu2QIjM70bCM6aVhwZqGLgGqB3brYEu3ka1Ea3dDYQsiVykXrilpUFKYkkoSlTkDVL6VES1BQ+yrk5fRoFKc0+esfdkNPXzhWbOZTCrGtWYcGFYkhd4u9OReMLNaDplIBKkhicTy5wOY7MH/yjoZm6eccSWcP1qfnKHYqKTbVgnTEKQhySDmA5AN0VDYgYwPd/d0WSz9mFv3rxNHNAA90AEsAHAwAi3Fo0c/OekRtC3DPQ/Pt7QZOqDFWQSMeHymsTunUilX+H4YXkSkowxzxgi5pw+c6whkly8C1HxBzGPCAKQOZY50Dk4DIeWMZOz75TF2ns1oQhJmBDJU5Be4DepmzhiKmsamdMOhPIRUuNx7JU0+iU1SgQL3UUpp+kDMo44EnxV4N5N6+QzNIqAT5U5UjptKiCcNSemTQsSsjkyWlIclmfwjIhmcZHCOoICcCQWxZqaDIQFdofw48f1EKzrVdIBcknAByTw0HEsIaSE2xtSncBJAemObZaQJcq9izuXOZLu5c45U05mMztHfBEqYpIlqUUkgl8xi3KBWffmzqdUwTZZGAUl3JoGYkY6tF+OVWTnEJvfs5U0SwyrqL5IQAS91kMVZXsaYPhDOw9nIkoACpsxSgCsrUourgDRIFaM7M7tD0m0ImJvJLgmhf5V8o+VMy9fyhW6oNXZyYHyrxaAKIDuIn9Tj+8CmLByx4wxHJk1ZSUhYS5d7veHAV8Of3h2ySVt3lOczQe0Z5VvqCljUM5ofZoes9oXMPiShql9SGZg37wnEjy7LVc5SVMJalDUMdaVUDDkpJSUqupObKDjrEJE1g5JJzJ+YQRdoLYP1f9GiEzU7LQkd1ISCTVhi+OGZOsNyuQPpCclRv1BbKo9tYs5LE6e/6Q3YExLUaXRExs1TuSo6Jf4YMJwGo5+1YN9WAXHWFoBaRscKqWSYbkWAIvX1XubU5CATNo6flCM+esvUkNQYmDIKA/Ry0T5sy7eCwkMwyoXPGMZvFY0L2iF3rqClK0pT4iuVigUYJUya6k8xtbgI7yjhXhxfKKy3bxWeUQ4JYOLqQT6/eNIyfohpGkVaZfdKUDughONHx+0Bm2tSizto33IOEZZG/NmWsS0XwajvghiKlzoACSQcoct281llOJky8rAhCSfNy3rEOM/gtSiXZAbyw9PaCBemUZrY280q1KKJUqagJfvmWySQK1DgHm3nF4kgNXqYlpx0xp3sMmYTHwWQ7nTL56xC8HpWJKWTljrrwaEURKy7uXjjaj55x8p3q9W4+8SWGGZhpCZ8UfuBWEbYthQGnB+ThodRMIwA+ax9PmqzYDkA/lBQWecz9mE28zUylF+yXmwWlYvYhvDeOOPSNjLtZqltRg8NIlnnpWIKvVDhiKsA/vTCLcr7ISro4eTmIT59K3tWH6RwqYsOufvAkrUX+V4QtD2RK38ILcj92gdoRMTW6bvIV9/KGk2tQDAgDg33rA5l9SXcMXbTjBoezzeZur9VPmTJylICypQKSAl76nxTQBN08ypsGiWw9hokzAuYRNDzZYCwClKkraWpL0qlOJDuoCkbq0WRTDDka+Q9IQ2wkyrNNVLosJKsA9Klg3iZ/SNlO9WZY1sYRLZNEsMgAkAasHpHTLY1rzHwCMnu1vMJyuzAWSpyLzMLodWbtx9I0RtYJYG82lWrq7ftESg4vZSmmid5shThrAvqgcwdWaJTAkli5bBiRlzgUmzyk+FDAkvTE8ePOEBW2TYRCXvAKISEluOGubR9LsM2WQpKbxSRQ1rQAgAZPkSzCKH/xBOmLATOSAdQwSG4VI4flGsO2pEuUCVg+F7gJrmzuw5l9YGn0YRwkWMiaogBZdRHIeRPvGT27vyuXeTK7pCimoBNMDV8cQBlF3szasq0pMyUDdCil1gA3hqAo5NUtjhGWTOTZxPmC4pRmEOpI7iRRCRqwALBmiuKO2mjST0hDYM22W6YbtrmJuteUVKLPVISHzKTmBQ8o9a2dMmJlovLvrAZSgAm8dWcx5Nsfewy5qiUBSFFlzEg/iUpQJYN4lLYAVva4+rSxSpHtSHz3Y+Kh0Wk4kg/aBzbUrK7liT9meErbbhKRebupyOb6VzwaMvtbe6amkpKLzAi9eUScWDENpGUONyNJTUTT7T22mTdvKuqAKiABgAzqvVuuciDGesm81rnzwJIlKR4lO47lPxOfQdIXtKLRMTKFrlhKrxSSg94pUA5IS+BGOTmLTdrYf08wGWKETAuqsCoKRjVQAdNa4Rp+MY/ZFyb+h/evaV6UqTKKgtbJBagdQd8/C8YiVsWdNSuYu1IQhCpkodxRJulgwcBicnJ5x6NPs8uiphDJLgNQGocmgzzzhOVKllZuOVKySCRgBlQYM8TDkxWhyjkzCfXJkyZaFWbs5ild6esAlZBJIBxQQ/hOSQRjQuy9nfWDtSqYHm3CE3bt1N2+pRIcqKXAA/tyrGl3i2MZyAi6kVVWjh0LQccwFHka5RZ7MshALKxZ7rEAgJSRhXACukXLmuOiVx7GthLSLPLlsnuJCSA1VJoohizEgqrWtavFzZ7pBzbjplCyLM4e7l+IFg/D8PlDYQAGFNahujxyt2dCRwTWoUlg3nXDhEZdpJ8IDZVc8YIFjV2ybPzZ2ga1VIrmajyeAAU6ZNehYdC/qAPWPhbRdJd8iBUu/D5hHUJGYDDGgD51pHUWdD+F2Li89OQz5YQ7E0SGTAPxAwOWfnEO2fJscfmMFmSwQby3GlG9IAFgZUxx1wL8vUwWOiJtDYivwDz5xArS+D+dfOACcXLsf3zehiKiXd65/BSACa1hw2Nafn1j5MmhcADM4+2XKIzEZtTkfSnH40LIUBw8uMOhXselJSAB6jIaVr+0QW1WdL17r+uhhSaoACpxZh+UdmUzIFMMufrjCGRnr0Y8vsHbzismrON16fiZmMWBo4ZJyFWrlwMCmNeAKgCxIBIqAwJDliA4wi0yGrMdsXZC5dpUtSAP4SEhYwcBKVB8TRAOGZ1rpAlWZDaj9AD0i0k9mQ2dcIVWkOWBPMU6RTm2SoULolPRx198IMZKkh26n84NLlpYukk5tVsMMojPlsQkuTk9PfGJcmWonlyESwHUe8E3QGoMnJ5/aE0TVzJlwIM6iu6lTMlqvRqGoPFsxFrvR9h7qiq3M/nq/wDrP/UmOqGouRxKNOjZ7CtXZIQnxIYqQtKaLH94yWHbMUxyiln7GTMtE0KvdnRYQDU3jUOxpeB8xGltPg6CBSf5w/w/OMoze2bVpA90LEqRKVKYjvlTk4ggMaaANzBjSypt0VPJ+WkRsGJ5GFbf/MT/AJmM3LJ2WtC28BM5KJP4FK7yknvdwFYCHDVZnenWlDYdiIITOF+ctSSGCglKCUugpLuLqqF3xNKNGltP8xHJXsILsfDqfeKU2loVJsurEu8xViAHNA5bLrpDa56QKkdM4Sl49D7GA2vxf/r3EYs0ssUWgNUU4n3c1rGO3u29bZSymzWdRlISCpd0qDu5Kbp8Io/JWUaOR40/5H/pELz/AOWvkqKhSd0Etqin2NtxSjLE6YCVXaJSEnvkAPQulyKflGqkz7pZOGlcXq1ADHlGxP8A1Nm/yle5j1Cz4nn/ANpjTlSXRHG7Dr2kL5lhYc5BnyfX7R2TOJJSz/DjTGhjLTf5srn/ANpjY2HDy9hGT0aLZ1cxL+EnNqt0YcfaOqmp0o/DHgTEBj0+5heV4U9PcxIx1ZS1XfTHzrQxxc4MwxPTLEj0hGy+MdftBbT/ACjBQwsudiycc4GqcVCgqMmoMPKEbPlyPtHRj/xHsYbQJhpywCO6Bq58s4Gi3JH4X1anOuDc4+VgPmYiJx6/eEAX6h60ajVyGL0whFVtSZnZhKgciEFjwJZtIJtHH5rDVj/kp6e4h9B2LzJBFcQa5g5asT5R2WpJLVSoY18vdsInbsVdPaK9eA6wAMGzMGBrVqvxL/pA0yTkkDTDi+Rq8Hn+BPI+xgti8Kf8vuILHQhNL3byQbrsWepzBc5Fo6J6aeEZOadKipaH9r+NX+avdUU1owP/AC9jBZIWfNBLgCmYceYiBnUL1YfhJH3MRsv8tHMRCfj0+0Ow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QTEhUTExMVFhUXGRcbGBgYGBsdHxsZGx4YHBkcGB0bHSggHRolHB0cIjEhJSkrLi4uGx8zODMsNygtLisBCgoKDg0OGxAQGywkICQsLCwsLCwsLCwsLCwsLCwsLCwsLCwsLCwsLCwsLCwsLCwsLCwsLCwsLCwsLCwsLCwsLP/AABEIALkBEAMBIgACEQEDEQH/xAAbAAACAwEBAQAAAAAAAAAAAAADBAIFBgEHAP/EAEEQAAECAwUFBwIEBQMCBwAAAAECEQADIQQSMUFRBQZhcYETIjKRobHwFMFC0eHxIzNSYnIHFYKywhYkNENTc5L/xAAZAQADAQEBAAAAAAAAAAAAAAAAAQIDBAX/xAAlEQACAgICAgIBBQAAAAAAAAAAAQIREiEDMRNBUWEiBBQjcYH/2gAMAwEAAhEDEQA/AHzsWYU93LMMThkPgpDMrZCadwE5lSgmtNfyi3+iQGuzVsQ9BWju5OAyeG0WeXdDywa0oCWOpNCGzq0eQ2zryRUp2PZwASuU9HF4l/WrcqtjH1mk2YsL7HPuc+ZA4vF+iwSW/lorgyQenk0Mos8ofgSAzDugffjCseSKJFhs7uFBYL0FK8R926w7ZbGin8IjQgs3nTy0izTZUKJPdbgw9Q1Y4bOgVDgnOrfPWAMhabsgLe6otnU5dYrzslQABUSQaMSkkcXJenEYRcKl1AIWoHMKYAY6ktw4x2ds9S6ObuYLHq8AKXyUNoBQyQ+Gjt1KjCEi0kOQauQCxLci4fpGmOy5QJHdc61L5Gpgf+3y+pYUHwYQ7QWijm7QmBgXZ6U8qnOFJ20ZyiyXAfgacA8aG0bPQMUFbB2ArhkT9oUTZELr9NNAyOXkS78WilXwJr7M9atqdmFTFCYQlJvOKXdWTU9NecU9snjaAQxlkJcoBCwqpAcgl+Df3ClRHoBsfhKZVxjiQDh94qt39zpdkm9pJQQ6SkjEF7lQ6jd8OQz4RpGUVv2Jxb0Z3Y2xp8tKJYeclGF9IDCtHKLx0xEPbq7qzLN2yVIm9mpSezAWkFKauxCgXc40oBGotW3pKFFC50tBqKqFDmFHw9DGe3rsdodE+zWmcDeAVLvK7O4UmqUpFCONC8PKTdPVhUV9mgkWNMs/iBIDqUznRyBXrDqUAgkKUrMMff5nALBeZIWq+oJS9GqwcsM3eEF712ZM0SySCSpIKUlrwLAMkuSTSgjHFy62W2kWV9SSFFKy2NPfWnGMJt/fK3dotNls38NKykLKCp2b+pQFQRkxejtG7n2yWhCStSEqW1wLcXiSAAxLkvkI+QqyS5qZbyUzVsyLyb3QGuDNwioPHbVkyV9Hn0r/AHG1KldsoSEi6VfThYIF4hXdIKBMrqU0895Y1XZaElS7yE1VMZJUwNVsLoOGkWZWU6NwpTyrFPvZtUWeQ8wBIWQgG6DdK3Y1001gcnNpUCjiLq3o2eFFK5oC+HaGv/FLQDeTd0WoomSZs5FReWiYsJUjBgk9y9V3Z8QcYpdqbpSpUgrQUImJYGaFK1QLyrx0BcAM6jF3ulthKpKJKJpK5KEoUkXXDCmgqQajFjoWtpJZQsW26kM2Pd6WJSJc8rmBCiULUairhzg7U8IxIGMM2fYdmkP2SAgkhyGcjLGuWAwhqda/7Q9D3qfPOALtbEArTRu4kAV0rjGTk2Viist+88qVPl2edLnpC2CJha6sm6CE1csSkGlHi8IlqSWvEnF0k060avWM1tHZ820KkrUKyZgXLdDkHhXCgPlFuVTGaasA1GI9E4vwf2huqVCp+y1Wogd1IZsSkPX5pFfPUQcUhwXcVbq46NAr6AR/EWQSRTDhx8odCkhLqKeJJw4klgIkdCM+QtYZKRUMXF1+PlCRsU3CiHcOBe6AkfnD/wBZIIP8UF85ZNdA+fFoisqvAOoIarn2L6PD2KjzPerbNukTlJky3QClphSFg1SFXncgXlJTlm3C62L9VdWLQ61A91QSySlg3dADF3NX8VMgC757AlzJK1pUUzZdZYBUx7wJdIoX1NXA0i02WofSye1Wu92cu+QknvXauecayksFSJSdhLLteSkFJU7MTTEZA0h9e3pRFErL5pxHoGFeseL2nbSxMCkLShsiaNVTqDVTro4wgVu29OmqSZJSlrriUCpjVyAS93nXHlHR+3Oc9t/3aUEKurMs18ZWH6u45tjCsvbAJV3ssHqE6+JjpeaPOto7YUgAoSq8WDJJZy57xJ01OUS2LvBbElgoM4KkrIJIL+Egs7ZFxyiPDobR6X/v8xRuISx/qUktq70duEEl2203VXroBbvApNMCwYjoXjz3ebbVqAEtMwOu8O6WrRnKKYPhwiO5uy7apaJt+eLoe6FKuFwXCrwYliK5F4XhVW6Hs9E2bbbUorvCQR+EgE0rU91KcPKsM7Q2kpAF+chKQO8Xu6PW8My0SafdchAIFalRzyI+/SKTbuyplokLkBaBfAClLCr2ONBTDGMklYOxb/x1Zn7L6ntCpgAiVMzyCwKkCtNDFpL2nZ7yQZiLzgMqYApxwKgehBjIbI3TRZFXzMQD3Qlu0KiSasFqzpSrMDjD2zt1bMFrmEomOVEpWL3iLhwp0uKswoDGjjD0TbN3IWDUsMnut3tPnGHCUfiIJyqdNBFHZNpoSgCYklqMSk8AXwwiB2qgkiUgEAEgBQIPTDGMcWaqQDfbbdok9mixoC1LC3Pc7pDXKrLOQF4/0ZZ1W6ls2kZifqOzVKN4m8e+Gcfw+zF2irrhWSg2cW0mepSrypV0FmoCzOzciTlDqrclBYJdWJbHgw1bKLuljSHau7KKTuRIVPXMmpBvLWq4VkpVeLi8g0YOoNXEaCNfKUkFOBAAAx+8U52q6mYlj3i6hTPL8odSkEi6kEHM0bDHOJlb7KUo+ixn21Ia6z9I812zuIqYt5R7O+9+YUXq4mhWPEXwI5RtPrZSXZpjUoaU4/vygv8AuaP6B1flica8IqLlHoTlB9mM3e/0/RJUiZOnKUtCkrAcXLybqgQjW8K1qw5RoZO78sWw2tgZpOLFz3Ahme67DFnrDq9voDtLchTMLtMnJyhVW8yVJX2csLYlwxxHRj5w35JbYlOC6LyTPP8ASx8seMI7U2eJrJmS3TRTuGcPQudCco80sO9e0FTkBEwC8zXym4SL1CnxJBY4AHCppHoFh2nNUhJmgGYB36916vdBAITmKEtrjEy4nH2PyxBb22BU6yzJaQA6XLpJLJIUQkhVMKF4863PtQXORKskm9cmpnLmhYdri0ALJa8kdoWAwvEtHq6bUKgqVUfhq3o8K2DZHZ96WTXMhQJogEsRiQhL/wCMOEsYtEynFu0Yfa9htRtNkMxSilCk9om6assqJFSE903McPKNnZ7ePwSVKOFXGnD945PtyJAV3xeJcgmmlAPyimte9RwBP9pFNMcj0EVi5roanRoJ8+augkqZ38JIfrCM/Z09R8IB0dAy/wAtIy8/bs4v/FOuOAeuL1rHJu8k41SoJ4pNeVDTlFLia6BzbNIrZNpzlpT1S3m8EGwZp8c1j/SH6VwjC2u3TFEFUxROIdRLGuDwD6mYgFSVqGpSovzJHICK8bFmbuZsJYUwmJGB7xWfS5SFrSpaCP4kpR1Ca5ZqEYNe1VEfzFqGZvOOVTC42nnVtXz4aw1xMMzZWm+e8ZqX0c09IUROD/xJvd4OSfOMavaajiBhz+U0gC9oLyADYuPsIvwkvkPRJOxJYvIMuUUqfulgU0YhLJwo/WAyt1Zbp7OZLBAZNDQFgQ6QaQzMt0mgCVDBnIrww45wBNuQm9dBrjgeldI505FYFHt3Y0tE0GapN4OBdBIOLZfOkJyrYgUQoh9WD+j9Rg8W9p26lDsQq+xIK/LH5jFJat5FrvJFnoKOZalgAVxFBzjoipeyW6C/XgFTqJFNSavgNfnCIy9rgvSYBwUOpb7REWO1XO1l2eSxJAYF8/ElTsocNcoinY1pdjKSEIuqWxKVKByFKlwz8o0qJNsaTbprum++TqYjzVFpZbdbXBIWQHqqYBjyvRWbLSozyns7ibrju3nIYNUODUFxwi9s9itEw3RIW3Vz5nCCoexfl6Dr2raQn+J2YTTFSlFubO2eUU42vNcgSWB/EgGtMmaLDa2wbUlIuSVBSnrowxatAIqNn7j28qdU24QaGWo1pm6WIyb2hfxhjL2XMjbRRTslHWrEnyPtBV7zEju2VV7+9Tl+FA+PtDU7ZNuZkyZQWQzhaXFGfg0Um0txZ80JWuchCjXsiAbpfMkh2r6ROPGOmWFp3gnCpkBN1y101JDedcBm8JT94pqWUZT50V0c0LnAdYa2Bu3MQCia8wBikpQBX8QqXI0P5Q5a5ATSWgqWGF1XF/UYtFY8ZOyuVvashl2cc1E5+4iws29iTUhHdwDNlmOohedYJ3eM6SbimuszpAZ2LHEOw+CiRLSpcuSpMwKUpgSWZABLsaZGJwgyk2jU2jeaUmWVBCXqxfPS9kH1iv2fa5860nv3ZYIJF1JvJdmBFUnE45eSVq2CUqJKjcLFsnDZRZBJDISKmkGEUtCHp+0AFzAQRJAoJdFKJYvebiwD+TQxsq2WYI/lFINTfNSc3pCi7KUghTEsDlTPAmgiqtiFBWYOQoR84RGCZRp/99s8q6EIRh3bozOrFujRxW95YBMsHFzg7PgBwxjKy7PMxDsS/g+U6RKVInB2pr+UHiQFqveufikJGjJFczVtM4T2hvDNmgoU41AoWwZ2YhvOFEgjxN5vyzgVoLCgLny4vSsWuNfAZHyZoI1fz5cOcLT1EszMWdz0aqesfKmFvCHPHKlImiyrU6iGfQeuDCKxCxGdNU5BqMBnTlUe0BVaKYs9WIrm3LnhSLYbPKj4qjimvrBE7vgqdQcav75CC4oKbKETQScNBQ46ZjpA1K1Djr7P+UaGdJs0skrmJcO7D0vOPeI2i1WdMq+i7MoCQCAz5Koajh5wX9Cr7M4tClCpUOVPcQIWc5JPV3flF1sjaa580o7II7yUpCsTeKmc0owDYPWsbaVukoeNTYOzGnKvvEy5VDTGoWeZ/TkVUh/fNn4/rDCJEx6JDcQfuKdI9QG56DgSeLMQOIbHlHZ270iU3cK3aqmOueI/SM3+qXorxGTRuW6mVNDPVSSUEswYsFYN6+elXsmys10EpADss3jrikN0hm2z0EdxKvYcczCawWooBXGv3EZ+Zs2XEhez7vWNu9Jv1vBUw96oAILZOHAyekWlisUmWm6kJSn/ABfhVzjxhWWlf9pLj8Jwzq9YspctILmmGUS5sagicqYhIui+RkAWHpBZlrT/APCklx4iThhjAps9JpdBGtRXyrnHETlAsAltPghZFYo6bWq9eEtCSQBeAAPKlSIwu3LRtKcqb2c0BCZikd5apZIDfhBLpD+nQehDaK1Yi7p4fthA56Lwq5f1iozolwspt1NmWlyq02szEh0qkkKN00YpmCYXSUsWIFCzAxpbVsMLA7NQT/xBHk4YxWosyAKSkdAMc4elzmqpQGFHHTOJk23YsKQaVsFKRW6riweD2XZCCouG0bMQSxXlVo0WJdPpWGvklqiErZktOAiSLPJSXuhzm3KIrmuMY6mWKGNMq6ROPyws5aSGAB6RTStnykzTNXLQSQwKg7Dho8P2ichFXimtO1w7B3+ZwnJlRihy2qRMAAQmmGQ9IqrRs9Cj3kAN/coD39YWO2TiE9PyakQG1bzvkWNMDSntC/IqokZ2yEE1SRi3eOPQwGTsdADKY0FU3hTi61Q2LboPVm8ng8zaCQO8KfNRBlIMUIytmSyaByGDj9KwyN3R4lIAGrkNzc0iwk2pkukgA9PeISisXu/MUFEqqoqZ8brksngKDICFmwxKm17uWYgZngo/q8KydnID3ZcsJFASXc55Fq8XjQdqGYpKuJ/QRlt7d5JtnWiVJkElSHC0Ivd4kgJZjXuktw4GKi5S0S1FKy0OziaXH5OIz+9Ntk2UBE6VfJBKQaAZVJcjPyMNbn26YJarVbLWooZSRIKO8koUxNGLv3WI6xbW6eqYqXMkSSpM1ATemJIZBKiXSWLEAmmNMXEVVPYrtaK2RbESJMuZOlmStb3ZdCQznEMGZjkzikKWjbCbdLVKkqIWkpWUrowAUXSwL+Ho44RrNrbLQtEtK0pKUqCgk5gAhmagrwpSF9l2MSZKZSEXUh6A0qSS+Z5wskt+wpvR5UvZcyVeXNlqmJc90Ekju3rxu/hGBORB0j6wbsLnTbs9HYgoJSLwzzZJLZ0PVnD+n2nZBmEFrrZJzB8TuajhEJWw0gi7dBSGDlyBo5PAekD/AFGgXEirk2cy2uXVeHv+J7tEknUVhz6uaPDMD6h/Z4Yn2IoFSVHQMa9TSFSnA5cafeMlJM1xokLTOqVLI4gAP6+8IbQVMWKlOOKu9TlSCzgpTqSg8yWrpA0SCxJHQ1YxSolhUzgBR+gEGTNcMz86RU2baxOCH5ft94tzMSqUV3Tf/pJbDTKIaNVTPhOXldbDH9IKm0EULen7PFGLcsU+nUcBR/tT2g8uQslxKIcYGZ9rv3h0TZbdtmmtMKU6CIo2mCWuq58ucJydkg+JJ8wfW68Wsmz3aA909T1g0h7BStsIBZ/MM/Iw9JtCVJJSXHz0hZVklDvFAOpbAdIcsc5CgbhDDID7Qm0KmTAAr6RNKQTUA88fWO2cpVWvWkHRLqDz+MYVjDS5pGDDnHVBajUev2gC1B/0/SHLIABVQJODQ1ITRKTZVJY49Ggc6cagmvWDrmk4L8hEZi1YVwx8tS/pFZoiiknlSnSFc2b84XRIvYKGIFAD7P5xfy5ZzPX9jBlyQBeUQAKkn9YanfQ9IopVjLAJcVqXAr5RGds1h3bt7Oqq4VpQmgqeEP2Xasicsy0TEqWH7pBBLYkAs4Go+8WV0Ct0QNtBozcvYilEPTzz519YfRslNMCB8pGe3tXaJsxUkIPYky0hQWzXroUojV1ACNRsrZcuzy0ypV8pSGF5alZ5lR9AGHCCVpXYk9k/odRSJ2aUkh0KSoYFi4fSkd2xs1U2StDlLpL3WrTAuDTk0ZbdXd1Um0TJy5qyQQEpDhJBSAoqcd4vgQRTm0CjrYsnejVzrIil5qlw9a8IpJlrshtKJJWoziaN4QUhVHZnuqXTngWeinWz/wA7KTKlpmqvlMxa5nhYKKuzSaUGDF2eheDSdgNalTykm7N7RCsO+ezKnSC5BF8AZPmQIvFLsV30d3h3PVOWpctakIAIwDqHiLEnEqJ94uNlWe5JRKqezF0FRD3ATdBZnN1hD1otS5mt3yhW6AGYE8oiU29FRhQUykqBdRD6YwH6IILJWrlR/wAmjiSaOOjRCcD/AFGM6kVo7PSsVvcasPUCK5VrmElypJORYfofWJ2icA/eSAdTi3pC4mpcsCWD0Yvy/VoajXYrPlrIBDqPE/PtAjMzLP8ANRDQlgh6jhSnPSATgwN7LSpi0kwbYtMKioEBLYF3J6YNBil45LWMgRo4aPpi6dfXWKpC2cs9kScAmHhLSkVIHpCSZ4ZwpIBzAUdMaN69I4qUFqooO2IplmMfSOZyNrQ+8thdDq4uPKIpNC6aZsDAQkAkFVAcasOADUYjH0hpIbAlQ+an84VsaIBTa66n0g6Vmjh/nGBSwl3atObGCoON0g619xFibCSwHHz9oIAHZojKld2hOWJf1LmJyV1N7HSmHAaQyQzgYexiSMcIGaVcNEkAE6whjF5GBB6GJFCSaHp+cLXMPSJuEs/T94TQiylKDNSJpmAcYRSpwCH6H3g0lLByzeXnDE4oaVPAGEU+8FmVaZXZB7pLqAFVXe8kOcA6dNOttLmA9IMLQBw+fqIuOnZm19Gc3b3VRZ1FagVqpdWo1BN520DFmOkaFMp8i0cVaKR5p/qJvJOTMVISZqEgIUFy1KSzhTlSkmgBozs7axolmxbijZzNt2UWtNlShcyaSyilN5KCKusvRmFQCAWwq1+q6nAR5DuOUrtqZyL6imWsqV/UoskhRNSqrkagRod9tr2pKpQlIUZRB7S6plXld1AAxPeIwfGLkknSJSbVhd4d57QZipVlmIlzAsS0pWkKvlxU5pDkDzi12wuYLNN738XslsQ4F66Wajs8YrZmzLQiSbdMVMVM7t2QUuoLSsS3LkkqDYcYt9wV3zaVzZcwCYoFHaKqUArTgVEjvBVDjjUQTqv6CGv9KTdHZKxakT5pB7NPcOBIuqSS1cbwNDlm8egzLSVD8zH02UjGgD5H8oWnTEAs4rgNYxlNyZrGNBCvi/KATZ6gO4Ao6HDzMQVNGlfmsQVOMSkNskbXwS4xZ4ChdMuDV9zjA1SsyfSAqU2FYvQg80Au+HGEZc9IokKbyEfTJwzrpAzawK3QGx0HH4IAOrnKPAcI6FAtrj8aBWzaaAAVTAkHA4v5RGXNSQ95+IcfeCwo7NnN+0cRNejF4CuYKn7iOJnVNFDj+1YdiGxKUoJQu4SDUggPjjQD2ixs1gBYhPQO2daK+/SAWi1As6cQO6cKDhQ8IAi0FywSmtKg45trHN2NQZaT7AElPfCiQcAANMCX8481323znJnzbNIK0XClKezqVEpBd/E5dmyaNrMWvX0x194qp+xlrKlBRS6rwIZ2KLigb2BKRjiHjXiqLtoJRdUmZncZO0Z6Uz1WppRNAsXyoA97MEYMCTrhn6bKHDl0is2TssS3xYl7pNE0AoBSrP5xdS5bHGHOWTscI0j4IVVjjhTLz9Y7Klmgw+aRjd39oqO05yFS1oWq9eSqYTdSAkhQF4pY93w/1ZRt5qsHNM8GMKUaGnZ9MWcw3zhEpSjpFDvBvN2DJRLExTpBSVXSlykJDkM5rTKjtGilUAveJg7Oz5tClGSVjUk9BZKc1eUcWFFVEpbM4nybWOykxC0kg0KyUkEhBRgc1Al2ArSpyeJGFWFvikB6MCSUsMagAvzgy56QHKgAMcKc4TsVqUsKcXWJGIPmMjwghRx54QroKsnN2klJYsNK/DGB2XtpNp2mF3VEp7RJqohJANyjs5CFZfhfECN8mxgkEnXy4wnYt3ESjfd1MBeatEoSW0BugxpCVJkSW0Ve+FsmoQi4SQVG+wLgAPllQucmwjL23Zk5cmUtKlLVMs6zdU9FAJUkOBUs4F58eEei2vdmXODTXIIbNw8WUixS5YSkCiQACcgA3tGsJOKM5U2ZndrYaZSUl7yglIJugVo7Z1YeUaC0bLRMAJejEcwQQR1AhiXNRXsyk5liDrp8pHme+G07bOnzJVmRMUkKZN2YEBkXUzHClJBaYSHzyoCxFW9sG9aLPfS2GSUyESTNSpCiWfu4gci5FTmRzi12ZYUolpAdRupqo3lHionE1NTGG2Duiqd2gtE+ZKVLN1SJRq6gC96qSm6Rkaxv7LIMtIT2pUQPEpiotmwADnlBOkqQ429s+nTRLBKgQBwf0EClrvOUg8yCPJxXpBilh3lEnUs/oIgbSMAoNwOPIRjZpRAywMSBziK1p4mIz1KxSBeyvMKjWh9oDMBFVgVqAGGL8WypygsKJKLk18oDNlH9I+mTgjxFKcWvEAepgKrakgm+mtWvgOBmEkuWfIUeFsugCpRr85ZQFahdf8xXDPGMrtrea22dZXMs6E2d2C7181e6VXVUJAoCIWsG/KZj9pQPW7pTAF/J43XHNq0Yucbo06LinUm6pjwpl7gxMyhkM8o4tIqL3Isa9AI6ZRIIwGop8/WJux0DnyiQGKQ2LijfnHwmJAAJY5s/oSKiPlk4c8Pyj4A4s4449ITbGkOy1MA5JwxpHVYnI/PSFkpQHSoC7RnU7vqAA2NMYPIUBQOXc1L156cIzRROTIUcww/T9YfkWf0zr6QlOtSEh1EAQaXaAoUw94YD5LJATA1yjiF+v5QjaLamXLK1qZIavOgpqTGUn/6gL+pEiz2YTnUkAldScVMlmoNVNQvGkYSl0RKSXZsLHscpnm0KUSSlKaCvdv48CFYAYpTiwiz2raEFN246W72YOoIOIgSrR+GvE6/HFIJLQkgvnlT1ziLHR5jtayy5tsJliYy7hupFCqUFEhLtiyABhVUbveDeGXJSASm8tYSkOHrqMwGMOWqyOwQwFXIDHzDGMZvZtAMJMsJWtS7gvf1pUlg+Xe6PGkXm0iH+KsJu5te1z7YeytP8CUQVImJ8SVlQASwGF0s5p5iBby2ybI2hOmyki7Ml3pikklSkpQAsVrS6DQ4MBGrsOw+yQGLMhKFNhR664k+Zgdk2fKnkrRNlqAvJdJvE1ZQLUAcQ1NZWloMdUUe6E8fVrmdmkS1goSvugmYllMG73hvH9o3Vv2mmVJmTmJCElV3Ogil2Zu8mWlIFSGNcjduuk4u1OVIsZ+y1KSUjMEaY9RETalKyoJxjRjLFtyba7aiV2sxKAoOZTpSkgFYSWo5ukOanKPUbKlqk/by4RktibBMqWm/RQErCn8tRULxFCXUQpqGLsTlEsVAaJ+8ObTehJOtn22975VmHhXNZwoIajB8yH6PC9r22i0WS9e7PtpKiASy0hQo+ig9fvGMnbCWq1TpKpvcVemJIqo3h4TkGOdaNStN1ZQiiuzAUwdw5fR4uVJKiIrYhuVYkykTJiwSuYQL1QChIAAZyKKKi+hi3TY0u4lgeKv8AkXOPGKTfLaS5dkWqWlnKQTgUpJx1FWD5O+UUv+lFuRMkT1Jdu0GdHKUkgcASTzVCauOVlLUqNl9MhLlCfFUkNUsBWuLAekLpTiK6YN9/tBzaj4QDk1IBMngl9dBGDNUCnJBcFQcZP5NUPXSOIkgM7Vflx9xWsRlqAqlNKksrPVsAwo/lAwqqvDdId8zXGtMGrEso4lZLi8m7kKu5POoiFomkAhQBUktnxN0MeDABjwji5SSklJYlgRdDVLDIg4YmjwGclQu1BfIm6FMWYO1XZ7poMRoKxugS5/aBIKTeKSagOMg11SmoMwCHiZTdTe7QkA4OxBL/ANoo2LMPCI+agSFEBmLXkknHvZFsKc6xFaQCe6MKMSwIxzfjjjDEUW8aDNkzZTEkoKQ4wegu8iX6cIy8/ddClsmQEhSiXS47pClFJA7oZQF1VDVsq+kOlKQSLwOAd9Dy9IWmWoB+6U8OBwJwjSEpLoicU+xSxSFkJvsFAC9zardYJMUEkpHU5QQzsganyy/MecLTlMXbHPBjljlFdEgFo4/eIGZ6N9/nXnEhXP145PU1OXHjA5gqa4ZZ8GhDHFGWVcRgBUjrEpf9oPNvfDzAMLWGUkAKSFpBd3p555w/IUAWA+cIzooL2BZya5xFxiC7vQcMX0PCGioEatCy1DBVAaFhkcYYjH77bZs8yzmWVqKgoKSU4JUnUlgUmocPi9Wir3C2bKVPFpR2i1AqCnDBCihQKSB6Ket4BgXgFh3ME66Js1f/ALqQlLU7NQQHUQa5s0el7ET2VnlJKLpShIuszMGI0yjqk1GOKMFcpWyxkAs5DmnKG0SFEOFekKJntS70xg8qcWb2Ecp0BZt5MZeZuyhU+bOKQpXay5iSp+6pJSpV3RynTOLy0z1AuEPo6mHlrHJc+aoOpASa0cHlyik2uiGkyp3y3iuSFSkJW5ICikOB/aWINRkOrPUm4i1hE4KTdT2l5Ap4VIlqBo7PWPO7cuZOUUCWUrBImKzT3rpJILsKVHSN3aNs2azS0IUSSoJQ91RKmBA7oGDvXjG8opRxRnGVu2Xu296ZNlSe0cquvdGlWcmgeE9zt71W2bMT9OpEtCQ0xypN6jpe6BeYu2QIjM70bCM6aVhwZqGLgGqB3brYEu3ka1Ea3dDYQsiVykXrilpUFKYkkoSlTkDVL6VES1BQ+yrk5fRoFKc0+esfdkNPXzhWbOZTCrGtWYcGFYkhd4u9OReMLNaDplIBKkhicTy5wOY7MH/yjoZm6eccSWcP1qfnKHYqKTbVgnTEKQhySDmA5AN0VDYgYwPd/d0WSz9mFv3rxNHNAA90AEsAHAwAi3Fo0c/OekRtC3DPQ/Pt7QZOqDFWQSMeHymsTunUilX+H4YXkSkowxzxgi5pw+c6whkly8C1HxBzGPCAKQOZY50Dk4DIeWMZOz75TF2ns1oQhJmBDJU5Be4DepmzhiKmsamdMOhPIRUuNx7JU0+iU1SgQL3UUpp+kDMo44EnxV4N5N6+QzNIqAT5U5UjptKiCcNSemTQsSsjkyWlIclmfwjIhmcZHCOoICcCQWxZqaDIQFdofw48f1EKzrVdIBcknAByTw0HEsIaSE2xtSncBJAemObZaQJcq9izuXOZLu5c45U05mMztHfBEqYpIlqUUkgl8xi3KBWffmzqdUwTZZGAUl3JoGYkY6tF+OVWTnEJvfs5U0SwyrqL5IQAS91kMVZXsaYPhDOw9nIkoACpsxSgCsrUourgDRIFaM7M7tD0m0ImJvJLgmhf5V8o+VMy9fyhW6oNXZyYHyrxaAKIDuIn9Tj+8CmLByx4wxHJk1ZSUhYS5d7veHAV8Of3h2ySVt3lOczQe0Z5VvqCljUM5ofZoes9oXMPiShql9SGZg37wnEjy7LVc5SVMJalDUMdaVUDDkpJSUqupObKDjrEJE1g5JJzJ+YQRdoLYP1f9GiEzU7LQkd1ISCTVhi+OGZOsNyuQPpCclRv1BbKo9tYs5LE6e/6Q3YExLUaXRExs1TuSo6Jf4YMJwGo5+1YN9WAXHWFoBaRscKqWSYbkWAIvX1XubU5CATNo6flCM+esvUkNQYmDIKA/Ry0T5sy7eCwkMwyoXPGMZvFY0L2iF3rqClK0pT4iuVigUYJUya6k8xtbgI7yjhXhxfKKy3bxWeUQ4JYOLqQT6/eNIyfohpGkVaZfdKUDughONHx+0Bm2tSizto33IOEZZG/NmWsS0XwajvghiKlzoACSQcoct281llOJky8rAhCSfNy3rEOM/gtSiXZAbyw9PaCBemUZrY280q1KKJUqagJfvmWySQK1DgHm3nF4kgNXqYlpx0xp3sMmYTHwWQ7nTL56xC8HpWJKWTljrrwaEURKy7uXjjaj55x8p3q9W4+8SWGGZhpCZ8UfuBWEbYthQGnB+ThodRMIwA+ax9PmqzYDkA/lBQWecz9mE28zUylF+yXmwWlYvYhvDeOOPSNjLtZqltRg8NIlnnpWIKvVDhiKsA/vTCLcr7ISro4eTmIT59K3tWH6RwqYsOufvAkrUX+V4QtD2RK38ILcj92gdoRMTW6bvIV9/KGk2tQDAgDg33rA5l9SXcMXbTjBoezzeZur9VPmTJylICypQKSAl76nxTQBN08ypsGiWw9hokzAuYRNDzZYCwClKkraWpL0qlOJDuoCkbq0WRTDDka+Q9IQ2wkyrNNVLosJKsA9Klg3iZ/SNlO9WZY1sYRLZNEsMgAkAasHpHTLY1rzHwCMnu1vMJyuzAWSpyLzMLodWbtx9I0RtYJYG82lWrq7ftESg4vZSmmid5shThrAvqgcwdWaJTAkli5bBiRlzgUmzyk+FDAkvTE8ePOEBW2TYRCXvAKISEluOGubR9LsM2WQpKbxSRQ1rQAgAZPkSzCKH/xBOmLATOSAdQwSG4VI4flGsO2pEuUCVg+F7gJrmzuw5l9YGn0YRwkWMiaogBZdRHIeRPvGT27vyuXeTK7pCimoBNMDV8cQBlF3szasq0pMyUDdCil1gA3hqAo5NUtjhGWTOTZxPmC4pRmEOpI7iRRCRqwALBmiuKO2mjST0hDYM22W6YbtrmJuteUVKLPVISHzKTmBQ8o9a2dMmJlovLvrAZSgAm8dWcx5Nsfewy5qiUBSFFlzEg/iUpQJYN4lLYAVva4+rSxSpHtSHz3Y+Kh0Wk4kg/aBzbUrK7liT9meErbbhKRebupyOb6VzwaMvtbe6amkpKLzAi9eUScWDENpGUONyNJTUTT7T22mTdvKuqAKiABgAzqvVuuciDGesm81rnzwJIlKR4lO47lPxOfQdIXtKLRMTKFrlhKrxSSg94pUA5IS+BGOTmLTdrYf08wGWKETAuqsCoKRjVQAdNa4Rp+MY/ZFyb+h/evaV6UqTKKgtbJBagdQd8/C8YiVsWdNSuYu1IQhCpkodxRJulgwcBicnJ5x6NPs8uiphDJLgNQGocmgzzzhOVKllZuOVKySCRgBlQYM8TDkxWhyjkzCfXJkyZaFWbs5ild6esAlZBJIBxQQ/hOSQRjQuy9nfWDtSqYHm3CE3bt1N2+pRIcqKXAA/tyrGl3i2MZyAi6kVVWjh0LQccwFHka5RZ7MshALKxZ7rEAgJSRhXACukXLmuOiVx7GthLSLPLlsnuJCSA1VJoohizEgqrWtavFzZ7pBzbjplCyLM4e7l+IFg/D8PlDYQAGFNahujxyt2dCRwTWoUlg3nXDhEZdpJ8IDZVc8YIFjV2ybPzZ2ga1VIrmajyeAAU6ZNehYdC/qAPWPhbRdJd8iBUu/D5hHUJGYDDGgD51pHUWdD+F2Li89OQz5YQ7E0SGTAPxAwOWfnEO2fJscfmMFmSwQby3GlG9IAFgZUxx1wL8vUwWOiJtDYivwDz5xArS+D+dfOACcXLsf3zehiKiXd65/BSACa1hw2Nafn1j5MmhcADM4+2XKIzEZtTkfSnH40LIUBw8uMOhXselJSAB6jIaVr+0QW1WdL17r+uhhSaoACpxZh+UdmUzIFMMufrjCGRnr0Y8vsHbzismrON16fiZmMWBo4ZJyFWrlwMCmNeAKgCxIBIqAwJDliA4wi0yGrMdsXZC5dpUtSAP4SEhYwcBKVB8TRAOGZ1rpAlWZDaj9AD0i0k9mQ2dcIVWkOWBPMU6RTm2SoULolPRx198IMZKkh26n84NLlpYukk5tVsMMojPlsQkuTk9PfGJcmWonlyESwHUe8E3QGoMnJ5/aE0TVzJlwIM6iu6lTMlqvRqGoPFsxFrvR9h7qiq3M/nq/wDrP/UmOqGouRxKNOjZ7CtXZIQnxIYqQtKaLH94yWHbMUxyiln7GTMtE0KvdnRYQDU3jUOxpeB8xGltPg6CBSf5w/w/OMoze2bVpA90LEqRKVKYjvlTk4ggMaaANzBjSypt0VPJ+WkRsGJ5GFbf/MT/AJmM3LJ2WtC28BM5KJP4FK7yknvdwFYCHDVZnenWlDYdiIITOF+ctSSGCglKCUugpLuLqqF3xNKNGltP8xHJXsILsfDqfeKU2loVJsurEu8xViAHNA5bLrpDa56QKkdM4Sl49D7GA2vxf/r3EYs0ssUWgNUU4n3c1rGO3u29bZSymzWdRlISCpd0qDu5Kbp8Io/JWUaOR40/5H/pELz/AOWvkqKhSd0Etqin2NtxSjLE6YCVXaJSEnvkAPQulyKflGqkz7pZOGlcXq1ADHlGxP8A1Nm/yle5j1Cz4nn/ANpjTlSXRHG7Dr2kL5lhYc5BnyfX7R2TOJJSz/DjTGhjLTf5srn/ANpjY2HDy9hGT0aLZ1cxL+EnNqt0YcfaOqmp0o/DHgTEBj0+5heV4U9PcxIx1ZS1XfTHzrQxxc4MwxPTLEj0hGy+MdftBbT/ACjBQwsudiycc4GqcVCgqMmoMPKEbPlyPtHRj/xHsYbQJhpywCO6Bq58s4Gi3JH4X1anOuDc4+VgPmYiJx6/eEAX6h60ajVyGL0whFVtSZnZhKgciEFjwJZtIJtHH5rDVj/kp6e4h9B2LzJBFcQa5g5asT5R2WpJLVSoY18vdsInbsVdPaK9eA6wAMGzMGBrVqvxL/pA0yTkkDTDi+Rq8Hn+BPI+xgti8Kf8vuILHQhNL3byQbrsWepzBc5Fo6J6aeEZOadKipaH9r+NX+avdUU1owP/AC9jBZIWfNBLgCmYceYiBnUL1YfhJH3MRsv8tHMRCfj0+0Ow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eg;base64,/9j/4AAQSkZJRgABAQAAAQABAAD/2wCEAAkGBxQTEhUTExMVFhUXGRcbGBgYGBsdHxsZGx4YHBkcGB0bHSggHRolHB0cIjEhJSkrLi4uGx8zODMsNygtLisBCgoKDg0OGxAQGywkICQsLCwsLCwsLCwsLCwsLCwsLCwsLCwsLCwsLCwsLCwsLCwsLCwsLCwsLCwsLCwsLCwsLP/AABEIALkBEAMBIgACEQEDEQH/xAAbAAACAwEBAQAAAAAAAAAAAAADBAIFBgEHAP/EAEEQAAECAwUFBwIEBQMCBwAAAAECEQADIQQSMUFRBQZhcYETIjKRobHwFMFC0eHxIzNSYnIHFYKywhYkNENTc5L/xAAZAQADAQEBAAAAAAAAAAAAAAAAAQIDBAX/xAAlEQACAgICAgIBBQAAAAAAAAAAAQIREiEDMRNBUWEiBBQjcYH/2gAMAwEAAhEDEQA/AHzsWYU93LMMThkPgpDMrZCadwE5lSgmtNfyi3+iQGuzVsQ9BWju5OAyeG0WeXdDywa0oCWOpNCGzq0eQ2zryRUp2PZwASuU9HF4l/WrcqtjH1mk2YsL7HPuc+ZA4vF+iwSW/lorgyQenk0Mos8ofgSAzDugffjCseSKJFhs7uFBYL0FK8R926w7ZbGin8IjQgs3nTy0izTZUKJPdbgw9Q1Y4bOgVDgnOrfPWAMhabsgLe6otnU5dYrzslQABUSQaMSkkcXJenEYRcKl1AIWoHMKYAY6ktw4x2ds9S6ObuYLHq8AKXyUNoBQyQ+Gjt1KjCEi0kOQauQCxLci4fpGmOy5QJHdc61L5Gpgf+3y+pYUHwYQ7QWijm7QmBgXZ6U8qnOFJ20ZyiyXAfgacA8aG0bPQMUFbB2ArhkT9oUTZELr9NNAyOXkS78WilXwJr7M9atqdmFTFCYQlJvOKXdWTU9NecU9snjaAQxlkJcoBCwqpAcgl+Df3ClRHoBsfhKZVxjiQDh94qt39zpdkm9pJQQ6SkjEF7lQ6jd8OQz4RpGUVv2Jxb0Z3Y2xp8tKJYeclGF9IDCtHKLx0xEPbq7qzLN2yVIm9mpSezAWkFKauxCgXc40oBGotW3pKFFC50tBqKqFDmFHw9DGe3rsdodE+zWmcDeAVLvK7O4UmqUpFCONC8PKTdPVhUV9mgkWNMs/iBIDqUznRyBXrDqUAgkKUrMMff5nALBeZIWq+oJS9GqwcsM3eEF712ZM0SySCSpIKUlrwLAMkuSTSgjHFy62W2kWV9SSFFKy2NPfWnGMJt/fK3dotNls38NKykLKCp2b+pQFQRkxejtG7n2yWhCStSEqW1wLcXiSAAxLkvkI+QqyS5qZbyUzVsyLyb3QGuDNwioPHbVkyV9Hn0r/AHG1KldsoSEi6VfThYIF4hXdIKBMrqU0895Y1XZaElS7yE1VMZJUwNVsLoOGkWZWU6NwpTyrFPvZtUWeQ8wBIWQgG6DdK3Y1001gcnNpUCjiLq3o2eFFK5oC+HaGv/FLQDeTd0WoomSZs5FReWiYsJUjBgk9y9V3Z8QcYpdqbpSpUgrQUImJYGaFK1QLyrx0BcAM6jF3ulthKpKJKJpK5KEoUkXXDCmgqQajFjoWtpJZQsW26kM2Pd6WJSJc8rmBCiULUairhzg7U8IxIGMM2fYdmkP2SAgkhyGcjLGuWAwhqda/7Q9D3qfPOALtbEArTRu4kAV0rjGTk2Viist+88qVPl2edLnpC2CJha6sm6CE1csSkGlHi8IlqSWvEnF0k060avWM1tHZ820KkrUKyZgXLdDkHhXCgPlFuVTGaasA1GI9E4vwf2huqVCp+y1Wogd1IZsSkPX5pFfPUQcUhwXcVbq46NAr6AR/EWQSRTDhx8odCkhLqKeJJw4klgIkdCM+QtYZKRUMXF1+PlCRsU3CiHcOBe6AkfnD/wBZIIP8UF85ZNdA+fFoisqvAOoIarn2L6PD2KjzPerbNukTlJky3QClphSFg1SFXncgXlJTlm3C62L9VdWLQ61A91QSySlg3dADF3NX8VMgC757AlzJK1pUUzZdZYBUx7wJdIoX1NXA0i02WofSye1Wu92cu+QknvXauecayksFSJSdhLLteSkFJU7MTTEZA0h9e3pRFErL5pxHoGFeseL2nbSxMCkLShsiaNVTqDVTro4wgVu29OmqSZJSlrriUCpjVyAS93nXHlHR+3Oc9t/3aUEKurMs18ZWH6u45tjCsvbAJV3ssHqE6+JjpeaPOto7YUgAoSq8WDJJZy57xJ01OUS2LvBbElgoM4KkrIJIL+Egs7ZFxyiPDobR6X/v8xRuISx/qUktq70duEEl2203VXroBbvApNMCwYjoXjz3ebbVqAEtMwOu8O6WrRnKKYPhwiO5uy7apaJt+eLoe6FKuFwXCrwYliK5F4XhVW6Hs9E2bbbUorvCQR+EgE0rU91KcPKsM7Q2kpAF+chKQO8Xu6PW8My0SafdchAIFalRzyI+/SKTbuyplokLkBaBfAClLCr2ONBTDGMklYOxb/x1Zn7L6ntCpgAiVMzyCwKkCtNDFpL2nZ7yQZiLzgMqYApxwKgehBjIbI3TRZFXzMQD3Qlu0KiSasFqzpSrMDjD2zt1bMFrmEomOVEpWL3iLhwp0uKswoDGjjD0TbN3IWDUsMnut3tPnGHCUfiIJyqdNBFHZNpoSgCYklqMSk8AXwwiB2qgkiUgEAEgBQIPTDGMcWaqQDfbbdok9mixoC1LC3Pc7pDXKrLOQF4/0ZZ1W6ls2kZifqOzVKN4m8e+Gcfw+zF2irrhWSg2cW0mepSrypV0FmoCzOzciTlDqrclBYJdWJbHgw1bKLuljSHau7KKTuRIVPXMmpBvLWq4VkpVeLi8g0YOoNXEaCNfKUkFOBAAAx+8U52q6mYlj3i6hTPL8odSkEi6kEHM0bDHOJlb7KUo+ixn21Ia6z9I812zuIqYt5R7O+9+YUXq4mhWPEXwI5RtPrZSXZpjUoaU4/vygv8AuaP6B1flica8IqLlHoTlB9mM3e/0/RJUiZOnKUtCkrAcXLybqgQjW8K1qw5RoZO78sWw2tgZpOLFz3Ahme67DFnrDq9voDtLchTMLtMnJyhVW8yVJX2csLYlwxxHRj5w35JbYlOC6LyTPP8ASx8seMI7U2eJrJmS3TRTuGcPQudCco80sO9e0FTkBEwC8zXym4SL1CnxJBY4AHCppHoFh2nNUhJmgGYB36916vdBAITmKEtrjEy4nH2PyxBb22BU6yzJaQA6XLpJLJIUQkhVMKF4863PtQXORKskm9cmpnLmhYdri0ALJa8kdoWAwvEtHq6bUKgqVUfhq3o8K2DZHZ96WTXMhQJogEsRiQhL/wCMOEsYtEynFu0Yfa9htRtNkMxSilCk9om6assqJFSE903McPKNnZ7ePwSVKOFXGnD945PtyJAV3xeJcgmmlAPyimte9RwBP9pFNMcj0EVi5roanRoJ8+augkqZ38JIfrCM/Z09R8IB0dAy/wAtIy8/bs4v/FOuOAeuL1rHJu8k41SoJ4pNeVDTlFLia6BzbNIrZNpzlpT1S3m8EGwZp8c1j/SH6VwjC2u3TFEFUxROIdRLGuDwD6mYgFSVqGpSovzJHICK8bFmbuZsJYUwmJGB7xWfS5SFrSpaCP4kpR1Ca5ZqEYNe1VEfzFqGZvOOVTC42nnVtXz4aw1xMMzZWm+e8ZqX0c09IUROD/xJvd4OSfOMavaajiBhz+U0gC9oLyADYuPsIvwkvkPRJOxJYvIMuUUqfulgU0YhLJwo/WAyt1Zbp7OZLBAZNDQFgQ6QaQzMt0mgCVDBnIrww45wBNuQm9dBrjgeldI505FYFHt3Y0tE0GapN4OBdBIOLZfOkJyrYgUQoh9WD+j9Rg8W9p26lDsQq+xIK/LH5jFJat5FrvJFnoKOZalgAVxFBzjoipeyW6C/XgFTqJFNSavgNfnCIy9rgvSYBwUOpb7REWO1XO1l2eSxJAYF8/ElTsocNcoinY1pdjKSEIuqWxKVKByFKlwz8o0qJNsaTbprum++TqYjzVFpZbdbXBIWQHqqYBjyvRWbLSozyns7ibrju3nIYNUODUFxwi9s9itEw3RIW3Vz5nCCoexfl6Dr2raQn+J2YTTFSlFubO2eUU42vNcgSWB/EgGtMmaLDa2wbUlIuSVBSnrowxatAIqNn7j28qdU24QaGWo1pm6WIyb2hfxhjL2XMjbRRTslHWrEnyPtBV7zEju2VV7+9Tl+FA+PtDU7ZNuZkyZQWQzhaXFGfg0Um0txZ80JWuchCjXsiAbpfMkh2r6ROPGOmWFp3gnCpkBN1y101JDedcBm8JT94pqWUZT50V0c0LnAdYa2Bu3MQCia8wBikpQBX8QqXI0P5Q5a5ATSWgqWGF1XF/UYtFY8ZOyuVvashl2cc1E5+4iws29iTUhHdwDNlmOohedYJ3eM6SbimuszpAZ2LHEOw+CiRLSpcuSpMwKUpgSWZABLsaZGJwgyk2jU2jeaUmWVBCXqxfPS9kH1iv2fa5860nv3ZYIJF1JvJdmBFUnE45eSVq2CUqJKjcLFsnDZRZBJDISKmkGEUtCHp+0AFzAQRJAoJdFKJYvebiwD+TQxsq2WYI/lFINTfNSc3pCi7KUghTEsDlTPAmgiqtiFBWYOQoR84RGCZRp/99s8q6EIRh3bozOrFujRxW95YBMsHFzg7PgBwxjKy7PMxDsS/g+U6RKVInB2pr+UHiQFqveufikJGjJFczVtM4T2hvDNmgoU41AoWwZ2YhvOFEgjxN5vyzgVoLCgLny4vSsWuNfAZHyZoI1fz5cOcLT1EszMWdz0aqesfKmFvCHPHKlImiyrU6iGfQeuDCKxCxGdNU5BqMBnTlUe0BVaKYs9WIrm3LnhSLYbPKj4qjimvrBE7vgqdQcav75CC4oKbKETQScNBQ46ZjpA1K1Djr7P+UaGdJs0skrmJcO7D0vOPeI2i1WdMq+i7MoCQCAz5Koajh5wX9Cr7M4tClCpUOVPcQIWc5JPV3flF1sjaa580o7II7yUpCsTeKmc0owDYPWsbaVukoeNTYOzGnKvvEy5VDTGoWeZ/TkVUh/fNn4/rDCJEx6JDcQfuKdI9QG56DgSeLMQOIbHlHZ270iU3cK3aqmOueI/SM3+qXorxGTRuW6mVNDPVSSUEswYsFYN6+elXsmys10EpADss3jrikN0hm2z0EdxKvYcczCawWooBXGv3EZ+Zs2XEhez7vWNu9Jv1vBUw96oAILZOHAyekWlisUmWm6kJSn/ABfhVzjxhWWlf9pLj8Jwzq9YspctILmmGUS5sagicqYhIui+RkAWHpBZlrT/APCklx4iThhjAps9JpdBGtRXyrnHETlAsAltPghZFYo6bWq9eEtCSQBeAAPKlSIwu3LRtKcqb2c0BCZikd5apZIDfhBLpD+nQehDaK1Yi7p4fthA56Lwq5f1iozolwspt1NmWlyq02szEh0qkkKN00YpmCYXSUsWIFCzAxpbVsMLA7NQT/xBHk4YxWosyAKSkdAMc4elzmqpQGFHHTOJk23YsKQaVsFKRW6riweD2XZCCouG0bMQSxXlVo0WJdPpWGvklqiErZktOAiSLPJSXuhzm3KIrmuMY6mWKGNMq6ROPyws5aSGAB6RTStnykzTNXLQSQwKg7Dho8P2ichFXimtO1w7B3+ZwnJlRihy2qRMAAQmmGQ9IqrRs9Cj3kAN/coD39YWO2TiE9PyakQG1bzvkWNMDSntC/IqokZ2yEE1SRi3eOPQwGTsdADKY0FU3hTi61Q2LboPVm8ng8zaCQO8KfNRBlIMUIytmSyaByGDj9KwyN3R4lIAGrkNzc0iwk2pkukgA9PeISisXu/MUFEqqoqZ8brksngKDICFmwxKm17uWYgZngo/q8KydnID3ZcsJFASXc55Fq8XjQdqGYpKuJ/QRlt7d5JtnWiVJkElSHC0Ivd4kgJZjXuktw4GKi5S0S1FKy0OziaXH5OIz+9Ntk2UBE6VfJBKQaAZVJcjPyMNbn26YJarVbLWooZSRIKO8koUxNGLv3WI6xbW6eqYqXMkSSpM1ATemJIZBKiXSWLEAmmNMXEVVPYrtaK2RbESJMuZOlmStb3ZdCQznEMGZjkzikKWjbCbdLVKkqIWkpWUrowAUXSwL+Ho44RrNrbLQtEtK0pKUqCgk5gAhmagrwpSF9l2MSZKZSEXUh6A0qSS+Z5wskt+wpvR5UvZcyVeXNlqmJc90Ekju3rxu/hGBORB0j6wbsLnTbs9HYgoJSLwzzZJLZ0PVnD+n2nZBmEFrrZJzB8TuajhEJWw0gi7dBSGDlyBo5PAekD/AFGgXEirk2cy2uXVeHv+J7tEknUVhz6uaPDMD6h/Z4Yn2IoFSVHQMa9TSFSnA5cafeMlJM1xokLTOqVLI4gAP6+8IbQVMWKlOOKu9TlSCzgpTqSg8yWrpA0SCxJHQ1YxSolhUzgBR+gEGTNcMz86RU2baxOCH5ft94tzMSqUV3Tf/pJbDTKIaNVTPhOXldbDH9IKm0EULen7PFGLcsU+nUcBR/tT2g8uQslxKIcYGZ9rv3h0TZbdtmmtMKU6CIo2mCWuq58ucJydkg+JJ8wfW68Wsmz3aA909T1g0h7BStsIBZ/MM/Iw9JtCVJJSXHz0hZVklDvFAOpbAdIcsc5CgbhDDID7Qm0KmTAAr6RNKQTUA88fWO2cpVWvWkHRLqDz+MYVjDS5pGDDnHVBajUev2gC1B/0/SHLIABVQJODQ1ITRKTZVJY49Ggc6cagmvWDrmk4L8hEZi1YVwx8tS/pFZoiiknlSnSFc2b84XRIvYKGIFAD7P5xfy5ZzPX9jBlyQBeUQAKkn9YanfQ9IopVjLAJcVqXAr5RGds1h3bt7Oqq4VpQmgqeEP2Xasicsy0TEqWH7pBBLYkAs4Go+8WV0Ct0QNtBozcvYilEPTzz519YfRslNMCB8pGe3tXaJsxUkIPYky0hQWzXroUojV1ACNRsrZcuzy0ypV8pSGF5alZ5lR9AGHCCVpXYk9k/odRSJ2aUkh0KSoYFi4fSkd2xs1U2StDlLpL3WrTAuDTk0ZbdXd1Um0TJy5qyQQEpDhJBSAoqcd4vgQRTm0CjrYsnejVzrIil5qlw9a8IpJlrshtKJJWoziaN4QUhVHZnuqXTngWeinWz/wA7KTKlpmqvlMxa5nhYKKuzSaUGDF2eheDSdgNalTykm7N7RCsO+ezKnSC5BF8AZPmQIvFLsV30d3h3PVOWpctakIAIwDqHiLEnEqJ94uNlWe5JRKqezF0FRD3ATdBZnN1hD1otS5mt3yhW6AGYE8oiU29FRhQUykqBdRD6YwH6IILJWrlR/wAmjiSaOOjRCcD/AFGM6kVo7PSsVvcasPUCK5VrmElypJORYfofWJ2icA/eSAdTi3pC4mpcsCWD0Yvy/VoajXYrPlrIBDqPE/PtAjMzLP8ANRDQlgh6jhSnPSATgwN7LSpi0kwbYtMKioEBLYF3J6YNBil45LWMgRo4aPpi6dfXWKpC2cs9kScAmHhLSkVIHpCSZ4ZwpIBzAUdMaN69I4qUFqooO2IplmMfSOZyNrQ+8thdDq4uPKIpNC6aZsDAQkAkFVAcasOADUYjH0hpIbAlQ+an84VsaIBTa66n0g6Vmjh/nGBSwl3atObGCoON0g619xFibCSwHHz9oIAHZojKld2hOWJf1LmJyV1N7HSmHAaQyQzgYexiSMcIGaVcNEkAE6whjF5GBB6GJFCSaHp+cLXMPSJuEs/T94TQiylKDNSJpmAcYRSpwCH6H3g0lLByzeXnDE4oaVPAGEU+8FmVaZXZB7pLqAFVXe8kOcA6dNOttLmA9IMLQBw+fqIuOnZm19Gc3b3VRZ1FagVqpdWo1BN520DFmOkaFMp8i0cVaKR5p/qJvJOTMVISZqEgIUFy1KSzhTlSkmgBozs7axolmxbijZzNt2UWtNlShcyaSyilN5KCKusvRmFQCAWwq1+q6nAR5DuOUrtqZyL6imWsqV/UoskhRNSqrkagRod9tr2pKpQlIUZRB7S6plXld1AAxPeIwfGLkknSJSbVhd4d57QZipVlmIlzAsS0pWkKvlxU5pDkDzi12wuYLNN738XslsQ4F66Wajs8YrZmzLQiSbdMVMVM7t2QUuoLSsS3LkkqDYcYt9wV3zaVzZcwCYoFHaKqUArTgVEjvBVDjjUQTqv6CGv9KTdHZKxakT5pB7NPcOBIuqSS1cbwNDlm8egzLSVD8zH02UjGgD5H8oWnTEAs4rgNYxlNyZrGNBCvi/KATZ6gO4Ao6HDzMQVNGlfmsQVOMSkNskbXwS4xZ4ChdMuDV9zjA1SsyfSAqU2FYvQg80Au+HGEZc9IokKbyEfTJwzrpAzawK3QGx0HH4IAOrnKPAcI6FAtrj8aBWzaaAAVTAkHA4v5RGXNSQ95+IcfeCwo7NnN+0cRNejF4CuYKn7iOJnVNFDj+1YdiGxKUoJQu4SDUggPjjQD2ixs1gBYhPQO2daK+/SAWi1As6cQO6cKDhQ8IAi0FywSmtKg45trHN2NQZaT7AElPfCiQcAANMCX8481323znJnzbNIK0XClKezqVEpBd/E5dmyaNrMWvX0x194qp+xlrKlBRS6rwIZ2KLigb2BKRjiHjXiqLtoJRdUmZncZO0Z6Uz1WppRNAsXyoA97MEYMCTrhn6bKHDl0is2TssS3xYl7pNE0AoBSrP5xdS5bHGHOWTscI0j4IVVjjhTLz9Y7Klmgw+aRjd39oqO05yFS1oWq9eSqYTdSAkhQF4pY93w/1ZRt5qsHNM8GMKUaGnZ9MWcw3zhEpSjpFDvBvN2DJRLExTpBSVXSlykJDkM5rTKjtGilUAveJg7Oz5tClGSVjUk9BZKc1eUcWFFVEpbM4nybWOykxC0kg0KyUkEhBRgc1Al2ArSpyeJGFWFvikB6MCSUsMagAvzgy56QHKgAMcKc4TsVqUsKcXWJGIPmMjwghRx54QroKsnN2klJYsNK/DGB2XtpNp2mF3VEp7RJqohJANyjs5CFZfhfECN8mxgkEnXy4wnYt3ESjfd1MBeatEoSW0BugxpCVJkSW0Ve+FsmoQi4SQVG+wLgAPllQucmwjL23Zk5cmUtKlLVMs6zdU9FAJUkOBUs4F58eEei2vdmXODTXIIbNw8WUixS5YSkCiQACcgA3tGsJOKM5U2ZndrYaZSUl7yglIJugVo7Z1YeUaC0bLRMAJejEcwQQR1AhiXNRXsyk5liDrp8pHme+G07bOnzJVmRMUkKZN2YEBkXUzHClJBaYSHzyoCxFW9sG9aLPfS2GSUyESTNSpCiWfu4gci5FTmRzi12ZYUolpAdRupqo3lHionE1NTGG2Duiqd2gtE+ZKVLN1SJRq6gC96qSm6Rkaxv7LIMtIT2pUQPEpiotmwADnlBOkqQ429s+nTRLBKgQBwf0EClrvOUg8yCPJxXpBilh3lEnUs/oIgbSMAoNwOPIRjZpRAywMSBziK1p4mIz1KxSBeyvMKjWh9oDMBFVgVqAGGL8WypygsKJKLk18oDNlH9I+mTgjxFKcWvEAepgKrakgm+mtWvgOBmEkuWfIUeFsugCpRr85ZQFahdf8xXDPGMrtrea22dZXMs6E2d2C7181e6VXVUJAoCIWsG/KZj9pQPW7pTAF/J43XHNq0Yucbo06LinUm6pjwpl7gxMyhkM8o4tIqL3Isa9AI6ZRIIwGop8/WJux0DnyiQGKQ2LijfnHwmJAAJY5s/oSKiPlk4c8Pyj4A4s4449ITbGkOy1MA5JwxpHVYnI/PSFkpQHSoC7RnU7vqAA2NMYPIUBQOXc1L156cIzRROTIUcww/T9YfkWf0zr6QlOtSEh1EAQaXaAoUw94YD5LJATA1yjiF+v5QjaLamXLK1qZIavOgpqTGUn/6gL+pEiz2YTnUkAldScVMlmoNVNQvGkYSl0RKSXZsLHscpnm0KUSSlKaCvdv48CFYAYpTiwiz2raEFN246W72YOoIOIgSrR+GvE6/HFIJLQkgvnlT1ziLHR5jtayy5tsJliYy7hupFCqUFEhLtiyABhVUbveDeGXJSASm8tYSkOHrqMwGMOWqyOwQwFXIDHzDGMZvZtAMJMsJWtS7gvf1pUlg+Xe6PGkXm0iH+KsJu5te1z7YeytP8CUQVImJ8SVlQASwGF0s5p5iBby2ybI2hOmyki7Ml3pikklSkpQAsVrS6DQ4MBGrsOw+yQGLMhKFNhR664k+Zgdk2fKnkrRNlqAvJdJvE1ZQLUAcQ1NZWloMdUUe6E8fVrmdmkS1goSvugmYllMG73hvH9o3Vv2mmVJmTmJCElV3Ogil2Zu8mWlIFSGNcjduuk4u1OVIsZ+y1KSUjMEaY9RETalKyoJxjRjLFtyba7aiV2sxKAoOZTpSkgFYSWo5ukOanKPUbKlqk/by4RktibBMqWm/RQErCn8tRULxFCXUQpqGLsTlEsVAaJ+8ObTehJOtn22975VmHhXNZwoIajB8yH6PC9r22i0WS9e7PtpKiASy0hQo+ig9fvGMnbCWq1TpKpvcVemJIqo3h4TkGOdaNStN1ZQiiuzAUwdw5fR4uVJKiIrYhuVYkykTJiwSuYQL1QChIAAZyKKKi+hi3TY0u4lgeKv8AkXOPGKTfLaS5dkWqWlnKQTgUpJx1FWD5O+UUv+lFuRMkT1Jdu0GdHKUkgcASTzVCauOVlLUqNl9MhLlCfFUkNUsBWuLAekLpTiK6YN9/tBzaj4QDk1IBMngl9dBGDNUCnJBcFQcZP5NUPXSOIkgM7Vflx9xWsRlqAqlNKksrPVsAwo/lAwqqvDdId8zXGtMGrEso4lZLi8m7kKu5POoiFomkAhQBUktnxN0MeDABjwji5SSklJYlgRdDVLDIg4YmjwGclQu1BfIm6FMWYO1XZ7poMRoKxugS5/aBIKTeKSagOMg11SmoMwCHiZTdTe7QkA4OxBL/ANoo2LMPCI+agSFEBmLXkknHvZFsKc6xFaQCe6MKMSwIxzfjjjDEUW8aDNkzZTEkoKQ4wegu8iX6cIy8/ddClsmQEhSiXS47pClFJA7oZQF1VDVsq+kOlKQSLwOAd9Dy9IWmWoB+6U8OBwJwjSEpLoicU+xSxSFkJvsFAC9zardYJMUEkpHU5QQzsganyy/MecLTlMXbHPBjljlFdEgFo4/eIGZ6N9/nXnEhXP145PU1OXHjA5gqa4ZZ8GhDHFGWVcRgBUjrEpf9oPNvfDzAMLWGUkAKSFpBd3p555w/IUAWA+cIzooL2BZya5xFxiC7vQcMX0PCGioEatCy1DBVAaFhkcYYjH77bZs8yzmWVqKgoKSU4JUnUlgUmocPi9Wir3C2bKVPFpR2i1AqCnDBCihQKSB6Ket4BgXgFh3ME66Js1f/ALqQlLU7NQQHUQa5s0el7ET2VnlJKLpShIuszMGI0yjqk1GOKMFcpWyxkAs5DmnKG0SFEOFekKJntS70xg8qcWb2Ecp0BZt5MZeZuyhU+bOKQpXay5iSp+6pJSpV3RynTOLy0z1AuEPo6mHlrHJc+aoOpASa0cHlyik2uiGkyp3y3iuSFSkJW5ICikOB/aWINRkOrPUm4i1hE4KTdT2l5Ap4VIlqBo7PWPO7cuZOUUCWUrBImKzT3rpJILsKVHSN3aNs2azS0IUSSoJQ91RKmBA7oGDvXjG8opRxRnGVu2Xu296ZNlSe0cquvdGlWcmgeE9zt71W2bMT9OpEtCQ0xypN6jpe6BeYu2QIjM70bCM6aVhwZqGLgGqB3brYEu3ka1Ea3dDYQsiVykXrilpUFKYkkoSlTkDVL6VES1BQ+yrk5fRoFKc0+esfdkNPXzhWbOZTCrGtWYcGFYkhd4u9OReMLNaDplIBKkhicTy5wOY7MH/yjoZm6eccSWcP1qfnKHYqKTbVgnTEKQhySDmA5AN0VDYgYwPd/d0WSz9mFv3rxNHNAA90AEsAHAwAi3Fo0c/OekRtC3DPQ/Pt7QZOqDFWQSMeHymsTunUilX+H4YXkSkowxzxgi5pw+c6whkly8C1HxBzGPCAKQOZY50Dk4DIeWMZOz75TF2ns1oQhJmBDJU5Be4DepmzhiKmsamdMOhPIRUuNx7JU0+iU1SgQL3UUpp+kDMo44EnxV4N5N6+QzNIqAT5U5UjptKiCcNSemTQsSsjkyWlIclmfwjIhmcZHCOoICcCQWxZqaDIQFdofw48f1EKzrVdIBcknAByTw0HEsIaSE2xtSncBJAemObZaQJcq9izuXOZLu5c45U05mMztHfBEqYpIlqUUkgl8xi3KBWffmzqdUwTZZGAUl3JoGYkY6tF+OVWTnEJvfs5U0SwyrqL5IQAS91kMVZXsaYPhDOw9nIkoACpsxSgCsrUourgDRIFaM7M7tD0m0ImJvJLgmhf5V8o+VMy9fyhW6oNXZyYHyrxaAKIDuIn9Tj+8CmLByx4wxHJk1ZSUhYS5d7veHAV8Of3h2ySVt3lOczQe0Z5VvqCljUM5ofZoes9oXMPiShql9SGZg37wnEjy7LVc5SVMJalDUMdaVUDDkpJSUqupObKDjrEJE1g5JJzJ+YQRdoLYP1f9GiEzU7LQkd1ISCTVhi+OGZOsNyuQPpCclRv1BbKo9tYs5LE6e/6Q3YExLUaXRExs1TuSo6Jf4YMJwGo5+1YN9WAXHWFoBaRscKqWSYbkWAIvX1XubU5CATNo6flCM+esvUkNQYmDIKA/Ry0T5sy7eCwkMwyoXPGMZvFY0L2iF3rqClK0pT4iuVigUYJUya6k8xtbgI7yjhXhxfKKy3bxWeUQ4JYOLqQT6/eNIyfohpGkVaZfdKUDughONHx+0Bm2tSizto33IOEZZG/NmWsS0XwajvghiKlzoACSQcoct281llOJky8rAhCSfNy3rEOM/gtSiXZAbyw9PaCBemUZrY280q1KKJUqagJfvmWySQK1DgHm3nF4kgNXqYlpx0xp3sMmYTHwWQ7nTL56xC8HpWJKWTljrrwaEURKy7uXjjaj55x8p3q9W4+8SWGGZhpCZ8UfuBWEbYthQGnB+ThodRMIwA+ax9PmqzYDkA/lBQWecz9mE28zUylF+yXmwWlYvYhvDeOOPSNjLtZqltRg8NIlnnpWIKvVDhiKsA/vTCLcr7ISro4eTmIT59K3tWH6RwqYsOufvAkrUX+V4QtD2RK38ILcj92gdoRMTW6bvIV9/KGk2tQDAgDg33rA5l9SXcMXbTjBoezzeZur9VPmTJylICypQKSAl76nxTQBN08ypsGiWw9hokzAuYRNDzZYCwClKkraWpL0qlOJDuoCkbq0WRTDDka+Q9IQ2wkyrNNVLosJKsA9Klg3iZ/SNlO9WZY1sYRLZNEsMgAkAasHpHTLY1rzHwCMnu1vMJyuzAWSpyLzMLodWbtx9I0RtYJYG82lWrq7ftESg4vZSmmid5shThrAvqgcwdWaJTAkli5bBiRlzgUmzyk+FDAkvTE8ePOEBW2TYRCXvAKISEluOGubR9LsM2WQpKbxSRQ1rQAgAZPkSzCKH/xBOmLATOSAdQwSG4VI4flGsO2pEuUCVg+F7gJrmzuw5l9YGn0YRwkWMiaogBZdRHIeRPvGT27vyuXeTK7pCimoBNMDV8cQBlF3szasq0pMyUDdCil1gA3hqAo5NUtjhGWTOTZxPmC4pRmEOpI7iRRCRqwALBmiuKO2mjST0hDYM22W6YbtrmJuteUVKLPVISHzKTmBQ8o9a2dMmJlovLvrAZSgAm8dWcx5Nsfewy5qiUBSFFlzEg/iUpQJYN4lLYAVva4+rSxSpHtSHz3Y+Kh0Wk4kg/aBzbUrK7liT9meErbbhKRebupyOb6VzwaMvtbe6amkpKLzAi9eUScWDENpGUONyNJTUTT7T22mTdvKuqAKiABgAzqvVuuciDGesm81rnzwJIlKR4lO47lPxOfQdIXtKLRMTKFrlhKrxSSg94pUA5IS+BGOTmLTdrYf08wGWKETAuqsCoKRjVQAdNa4Rp+MY/ZFyb+h/evaV6UqTKKgtbJBagdQd8/C8YiVsWdNSuYu1IQhCpkodxRJulgwcBicnJ5x6NPs8uiphDJLgNQGocmgzzzhOVKllZuOVKySCRgBlQYM8TDkxWhyjkzCfXJkyZaFWbs5ild6esAlZBJIBxQQ/hOSQRjQuy9nfWDtSqYHm3CE3bt1N2+pRIcqKXAA/tyrGl3i2MZyAi6kVVWjh0LQccwFHka5RZ7MshALKxZ7rEAgJSRhXACukXLmuOiVx7GthLSLPLlsnuJCSA1VJoohizEgqrWtavFzZ7pBzbjplCyLM4e7l+IFg/D8PlDYQAGFNahujxyt2dCRwTWoUlg3nXDhEZdpJ8IDZVc8YIFjV2ybPzZ2ga1VIrmajyeAAU6ZNehYdC/qAPWPhbRdJd8iBUu/D5hHUJGYDDGgD51pHUWdD+F2Li89OQz5YQ7E0SGTAPxAwOWfnEO2fJscfmMFmSwQby3GlG9IAFgZUxx1wL8vUwWOiJtDYivwDz5xArS+D+dfOACcXLsf3zehiKiXd65/BSACa1hw2Nafn1j5MmhcADM4+2XKIzEZtTkfSnH40LIUBw8uMOhXselJSAB6jIaVr+0QW1WdL17r+uhhSaoACpxZh+UdmUzIFMMufrjCGRnr0Y8vsHbzismrON16fiZmMWBo4ZJyFWrlwMCmNeAKgCxIBIqAwJDliA4wi0yGrMdsXZC5dpUtSAP4SEhYwcBKVB8TRAOGZ1rpAlWZDaj9AD0i0k9mQ2dcIVWkOWBPMU6RTm2SoULolPRx198IMZKkh26n84NLlpYukk5tVsMMojPlsQkuTk9PfGJcmWonlyESwHUe8E3QGoMnJ5/aE0TVzJlwIM6iu6lTMlqvRqGoPFsxFrvR9h7qiq3M/nq/wDrP/UmOqGouRxKNOjZ7CtXZIQnxIYqQtKaLH94yWHbMUxyiln7GTMtE0KvdnRYQDU3jUOxpeB8xGltPg6CBSf5w/w/OMoze2bVpA90LEqRKVKYjvlTk4ggMaaANzBjSypt0VPJ+WkRsGJ5GFbf/MT/AJmM3LJ2WtC28BM5KJP4FK7yknvdwFYCHDVZnenWlDYdiIITOF+ctSSGCglKCUugpLuLqqF3xNKNGltP8xHJXsILsfDqfeKU2loVJsurEu8xViAHNA5bLrpDa56QKkdM4Sl49D7GA2vxf/r3EYs0ssUWgNUU4n3c1rGO3u29bZSymzWdRlISCpd0qDu5Kbp8Io/JWUaOR40/5H/pELz/AOWvkqKhSd0Etqin2NtxSjLE6YCVXaJSEnvkAPQulyKflGqkz7pZOGlcXq1ADHlGxP8A1Nm/yle5j1Cz4nn/ANpjTlSXRHG7Dr2kL5lhYc5BnyfX7R2TOJJSz/DjTGhjLTf5srn/ANpjY2HDy9hGT0aLZ1cxL+EnNqt0YcfaOqmp0o/DHgTEBj0+5heV4U9PcxIx1ZS1XfTHzrQxxc4MwxPTLEj0hGy+MdftBbT/ACjBQwsudiycc4GqcVCgqMmoMPKEbPlyPtHRj/xHsYbQJhpywCO6Bq58s4Gi3JH4X1anOuDc4+VgPmYiJx6/eEAX6h60ajVyGL0whFVtSZnZhKgciEFjwJZtIJtHH5rDVj/kp6e4h9B2LzJBFcQa5g5asT5R2WpJLVSoY18vdsInbsVdPaK9eA6wAMGzMGBrVqvxL/pA0yTkkDTDi+Rq8Hn+BPI+xgti8Kf8vuILHQhNL3byQbrsWepzBc5Fo6J6aeEZOadKipaH9r+NX+avdUU1owP/AC9jBZIWfNBLgCmYceYiBnUL1YfhJH3MRsv8tHMRCfj0+0Ow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4" name="Picture 8" descr="http://ikariaki.gr/wp-content/uploads/2013/03/%CF%85%CF%80%CE%B5%CF%81%CE%B2%CF%8C%CF%83%CE%BA%CE%B7%CF%83%CE%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27" y="3243857"/>
            <a:ext cx="4112111" cy="222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cyprusnewsportals.com/wp-content/themes/goodnews47/framework/scripts/timthumb.php?src=http://www.cyprusnewsportals.com/wp-content/uploads/2013/06/2013_06_27_11_29_36__73712b841ad240278ab579fc45499fa0.jpg&amp;h=320&amp;w=599&amp;zc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91" y="3243857"/>
            <a:ext cx="4161300" cy="222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5472333" y="4023360"/>
            <a:ext cx="998806" cy="773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657105" y="5697415"/>
            <a:ext cx="2799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ΠΡΙΝ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36946" y="5697415"/>
            <a:ext cx="2799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ΜΕΤΑ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83593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Άνεμος</a:t>
            </a:r>
            <a:endParaRPr lang="en-GB" dirty="0"/>
          </a:p>
        </p:txBody>
      </p:sp>
      <p:pic>
        <p:nvPicPr>
          <p:cNvPr id="1026" name="Picture 2" descr="http://esxoleio.weebly.com/uploads/2/1/5/5/21550686/4248800_orig.jpg?32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970" y="2549840"/>
            <a:ext cx="5776331" cy="366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678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Νερό</a:t>
            </a:r>
            <a:endParaRPr lang="en-GB" dirty="0"/>
          </a:p>
        </p:txBody>
      </p:sp>
      <p:pic>
        <p:nvPicPr>
          <p:cNvPr id="2050" name="Picture 2" descr="http://esxoleio.weebly.com/uploads/2/1/5/5/21550686/1950780_orig.jpg?4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477" y="2743200"/>
            <a:ext cx="7316440" cy="292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58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Νερό</a:t>
            </a:r>
            <a:endParaRPr lang="en-GB" dirty="0"/>
          </a:p>
        </p:txBody>
      </p:sp>
      <p:pic>
        <p:nvPicPr>
          <p:cNvPr id="3074" name="Picture 2" descr="http://esxoleio.weebly.com/uploads/2/1/5/5/21550686/8255868_or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717" y="2485220"/>
            <a:ext cx="4564565" cy="37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750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Θερμοκρασία</a:t>
            </a:r>
            <a:endParaRPr lang="en-GB" dirty="0"/>
          </a:p>
        </p:txBody>
      </p:sp>
      <p:pic>
        <p:nvPicPr>
          <p:cNvPr id="5122" name="Picture 2" descr="https://encrypted-tbn0.gstatic.com/images?q=tbn:ANd9GcRJYSTV-4OLd-GhoHVfnp_NGjiDND8RILhZLneHfizBrUGqUH5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180" y="1224331"/>
            <a:ext cx="2655847" cy="254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Αρχείο:Duerr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484" y="2817655"/>
            <a:ext cx="4457546" cy="2941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326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Όξινη βροχή</a:t>
            </a:r>
            <a:endParaRPr lang="en-GB" dirty="0"/>
          </a:p>
        </p:txBody>
      </p:sp>
      <p:pic>
        <p:nvPicPr>
          <p:cNvPr id="4098" name="Picture 2" descr="http://2.bp.blogspot.com/-GvyHfP9wRM0/T0odlKVNhrI/AAAAAAAADVM/G4UvGvq_0AM/s1600/acid_rain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75" y="2613219"/>
            <a:ext cx="3113067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2.bp.blogspot.com/-bkTVwrm9YUw/T0odXSzQhWI/AAAAAAAADVA/MzRwKQQW_ac/s1600/c4kbeforeaft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512" y="2772587"/>
            <a:ext cx="4762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405858" y="3759200"/>
            <a:ext cx="1248937" cy="102591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73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179084"/>
            <a:ext cx="9601196" cy="1303867"/>
          </a:xfrm>
        </p:spPr>
        <p:txBody>
          <a:bodyPr/>
          <a:lstStyle/>
          <a:p>
            <a:r>
              <a:rPr lang="el-GR" dirty="0" smtClean="0"/>
              <a:t>Αποψίλωση Δασών</a:t>
            </a:r>
            <a:endParaRPr lang="en-GB" dirty="0"/>
          </a:p>
        </p:txBody>
      </p:sp>
      <p:sp>
        <p:nvSpPr>
          <p:cNvPr id="4" name="AutoShape 2" descr="data:image/jpeg;base64,/9j/4AAQSkZJRgABAQAAAQABAAD/2wCEAAkGBxQSEhUUExQWFRUXGBwaGBYYGBkYHRgaGxwaHBgXHBgYHCggGBolHBgYITEhJSkrLi4uGh8zODMsNygtLiwBCgoKDg0OGhAQGiwfHxwsLCwsLCwsLCwsLCwsLCwsLCwsLCwsLCwsLCwsLCwsLCwsLCwsLCwsLCwsLCwsLCwsLP/AABEIALgBEwMBIgACEQEDEQH/xAAcAAACAwEBAQEAAAAAAAAAAAADBAACBQEGBwj/xAA/EAABAwIDBQYFAgUCBQUAAAABAAIRAyEEMUESUWFxgQUikaGx8AYTwdHxMuEHFCNCUmJyFVPC0uIWMzSisv/EABkBAAMBAQEAAAAAAAAAAAAAAAABAgMEBf/EAC0RAAICAQIFAQgCAwAAAAAAAAABAhEDITEEEhNBUSIUFTJScYGRsQXRQmHB/9oADAMBAAIRAxEAPwD6nh+36LzAfB/1AjzKeqYtrRLntAiZkZL4HT+L6Y7pqtBFpLXW6AlQ/EdN4vXZy/qD0prveLA3pOjyln4pLWF/Rn2Kp8WtBMMJaNZgnpC1Oze26VZoLXxImHd0gcQV8Nw3aYPepuBGW007IB3d/ZutSh8Q5A7JPCpT9A4rSfD8O16ZGMOL4qL9UbPtraoOTmnqES6+Q/zmJMFjWxwLSeslNUu08W0Xa4jkf+lZeyJ7TRuv5CS+LGz6qrL5vhPimq0w8VG85cOu0LLfo/EzrOLQ5pByMXtzWUuGmttTaHH43vaPUqLCpfE9MmC1w8D6Jun25Rdk/wAQR6rJ4prdG8eJxS2kjSUQGYthycF1+JaM3AdVFM154+QyiWZjqZye3xV6uJa39TgOqKYc8d7CrqDSxLXCWuB6oVTtKk2xe3xRTDnjV2NqJA9r0v8AKeQJ+i7/AMWpf5jwP2T5JeCerD5l+R5RKtx9M/3t8Y9Uw14OV0qaLUk9mWUXJUlIZ1RclRAHVFFEARRRRAEUXFEAdUUXEAdUXF1AEUUUQB+P8Zhv6cbA+ZtXgNkFtniRxgjnwS9LCNLmBp0G0XZBxzy0W7V7La7MnUnK5OuXku/8GYRB28858k3xMDz1lS7gtjHU8L8xhqso03CX0zDSHEZkPvd7RBGo3L0XYdDG1KLa3zXvBcGbJpsIBLtkS8XNyNNVk4bsak0EEOdzJB8l2r2NSJnZPUz5kSpXGY46vUUppqroK3D4o1YdQLnPe0CaYbLSJ2gWwCII3xrkudoVcbhyHQ2mx1V9MHYEyzMwDJEXB1hdb2Y0EEFw3gOgH2U2MIw3LTPPXw4JPjcdCUknZV2KxDdkmq+nUdTa6RUrNIJdBZsuIEWy9c1TtPGV6tB9Q1KhcHsaG2kAhxPeaNo3ZvyRh2SHGS945bI+i0MNhW0xAmLazl7Piq9txk0zGwPamJBe4l8gNJkuAA7rYIJEDvp2l8RYkS0EGGAzFwZLRJJMzIWrsA5ybQZJuAZ9Vx9FhkBsSINzfzU+3xW1ieNPdIycP8VYkAuc3cCSCADsmJG+BK2cN8WPcTIgdyIE2vMZ/wCJ35+HBhm7OzFjpJi2XVT+XGlo1A6ajifFJfyKXknox8HcT8aODmBoBBs7OQbRGm9VZ8Vtc4AzLgCL5S2SLZm4CDTwQEd95g6hp/6V2rgmmM2xkWtYIyiO7bLRX71in3/BPs0Teo9qveDDajtkDai+cb4vF4zvOSrU+IaTI2qoBJjZvINrERbNZGHYWGRVqTIIJMwRABGWQAHQJbE9nMqVC+o97nnNzgwzx/TvT98Q8C9lieswXajagLmODoBJMi0b75WKabjBBO22c42mkkXhwEyRxAheHZ2cy4D6rOLHBsg3MlsW5jRAb8NUBcOqAnj+yfvWHj9f2UuFie5d202dTyi3idVk9j/H1N+1tE0nhzhsydP03bbhnovPHsKn/wAyrfTaJA6EQl3/AAxRBmX5zDT9CAEn/Jwfb9f2UuHSW59Ao/GhLtj5rgZiSWx5mycr9u1AYfUqAj/UG5zG7ODG9fNqfw3RziptZyC2d6I3samyS0VTrBi5GUxmhcfB/wCP6KeN/M/yfQcL8SGRFSpIubyMssyCtrs74rc7EVabwAylTa4u1kuIOsZaTpxXydrqoiKZ2YiL8Jy0zgRkm8OyrUs3adUP6hUaWNAbcHaJ7wBiG5lOXEwkti8anF6M+wu+J8OBJc6CY/Q43iYsNy7T+JaDjstc4n/a76hfMsHgcU1pfTa0Fuey5wJA9crCUmO2q4JqCS4f3CZmI1J4rPqQex0vJOPxI+pf+ssHtOaa0FpgjZdY3tlnY+BXaPxlgnzs4hts/wBQ9QvhWKq13E92oZk3LrEm5Eut0hD+VWIAIMD/ACfPSCSPEEpdfCt3+jPry8H3mv8AF2Fa0u2ybEgNa4l0TIbaHGxWbS/iDh3PjYqtZBJqOADWtGbjBNl8WoYSqHAl2zByBG69tmD1VsRgHO2ga1SHiHAQA4WzAEaKXxfDruLryvsfTKv8XMO54bTLQ35gG29xA2Ae8647tsiVudofxGwNJ2ztueZABYAQScgNoifRfBj8M0/83+StS7D2HBwrPkEHIXgg7+GiS4vA+5XW/wBn2ur/ABLoz3KVQttJcNkgF2zuImbRKtV/ibh2A/MpV2EGCIYd3+u+YXy3DYl9Ntqry61ydzdmTJIMnvWi6y8bTdUgueNu8ug36B310W3X4Z9zNZ5+T6lV/jBQBMU3RpO1/wBii+OO7KfP/wAiOGx/5KI6+DyX1ZfMarUVrwmBh+Sr/Lx73LmljRxEa4IzQpSoJmjRWbxopAWUiSjtoozKfHommUhv4o6MSkhEckUJk0BvRWUQev06JdFFISDlBUjRO/yw4lcGF4eXu8KHhGLB66Kmdky2hwj7jRc2I0tooeEBQ1OCu19slKoysImecevIpfaGgBkzc5n3os3jSAYdCG4nQT7zVi+P7dZRhUGzEAam0EzNj/kOBH1U9KLAFQBMZXAPl6Jo0pHSem9cpOG7T3+E9TA3cPfkrjhKRnspjwRHUOC0hQH5HH0XKlKE3gSQ6M5rQFwtlM1qZzA6IJBtbX7/ALKen2AWe3cmGUMRTAfSoCpP+dT5duHddM8tFc0ClO26GJqUyKVWv8wkRsVXtJO79QkRorw41zouDUXbN/Bdp4umwl2Fh2mzUa8NBsXQQwugaDNEp9lNrQW1JFi7umWjMggSAeEr532nhRhqVMYx9d7jtkt2nHaLSNobdQmA0ESAD+rw+tfBeBdQpU2Pc5vzGbZpl218tziC1jSROy1p2YJP6BC73wylaZvOakk2WwXwrhXAj5bnz/c6WkXkQQZG6yx8V/DutDiysw57LYI5Da35Xhe2xDzTIBmDkR7suDtCRDQXEcR6m34SXBQrXUiXLJ01R8LrktcWmxaS0jUEGCDyIQnOXq/jWqypiHljGN2CQ94bBe6e9tRnBESb5ryFWsdN+5eZPFyyaWpxTVM7tHiql5Qaj3e9OiEXEn6IUCA7nlUc7iEFwQ3EK1EA+3xUS237v91xXyjPRtsQpUZadR5ozWXhHZRBsvVcSRGjaPd93KU/QdnxRRR4c/RWpUYGXL7qeQYem0wTuiethbVWYRfW1udreqrcSN/5Rm07jgOiOUtHReTwAPgfoAtBlg9pzgeRH0KSoss4cQfI/dPtplz5ObgOGY/ZNRKTLPqk7Y/yDZnWD+3muYimSSTPehx3yQDM9UNu/dAPjn4/VNGrMf7Y8LQnyoYm7C78zf8Aed6Xq0RE8On7LR2ZtqgVmjZ3xpzhQ4IDGrNveNb8UDZgnfyzT1fDwJvfO+hSrqWQk7wZ331zyXLLHqBZrAbj2fYV2UzBi3Dp5ZLlFt/XmUwGSelj1/KFjQwbGDd58o5rRwrQdbfb8oNOjB6fVO0GRy+quOPUZd9PoqVKU+/NMFv7n31XKtPXotOQYhUwzon35e7oDabtsToLdYnPkFstZwt7+iJTwsyY1t6fRLpAZ4o2CGcNt2AMyIzzynzK1mUgDBCbwuFA2nn+0GOZsPKfBXDDbQXWph9vdhDF/LcbvZUYSTqGuAfbi0TGsBblFxb3zZxMm+UmYvkAkuy8VNSpaMjI8D1j0WnXYANdk7vdl6iSTOaUpNamnha4r0XNmSQQCCMxkQd+RXmMJ2k6nFUw0bP9RrjsxUa4hwiT3gR/bNiMxCP2LiTScWmY2g5vW0W6Inxjgm92pHcq/wBOqABfajYflIcNkjaFxI3Lh4rDUlJHdgy3HXc8Xj9l7tvaafnGo9paZae+7baCQLtMS03EiyzK3Z1pF+H76IvwyzEmWVWuaxp2oLdkbRttC15aLkX3lbzqZkyAeYB+y5J8Or3MZU2eOqUCREQfeaSqYX79d3vcvZ1KAP8AaAd9/us3E4MTk4eDvssXw7Wxm4nlqlOBf1QTvgxoPwtqtgJyMHKC0j0lL1OzjbZLY1BIB6AwksUkTRlGmTqR1Ci0f5GpoLcZUT6cgN6neIE7zYdUxRdJyt6/uUnRedkn/HPkSEagSctLzw+i9NohDTHXnT9kemJS1Ezn09+SewbA4OO5soSGEZSJDj/jHnP2V2sOw524x4z9gphD+v8A2nXzQm0zccPsgpDEjYG+Sfp9loB3fY3IiAegzWWSCY98fRN0n/1o02hfzSspDFJoD3N0v4rlJgLDnLfwjPbs1+o81HO2Hlo1/KbGDeJgg80N7LHdGS6x2ySDkd6o+qQeBy+qljBPYI2dDbzSFSmBbQx11TxmR/qJG/gqvp3E3CyaAz6dEyBmN6YAe03E3i3GU1UoOblfLpv5pynhpE8R5eylyDSEmEgDkZ9U3RuN32RaHZ5EEcZ9+KIMKYG7ZyVqLAqAOSsKf7IxoZ7rWTDcITk0nkCY8FdD3FWGB796pphH38lx2BIzgW1I9EpUc1hvUB3ASY5zCWxrHDOWyNBlLagDMn0+iD2pVAPy2NLjz10JnILLxOOLhDHE5RDbjeREk6KmOxGLdPy2gSBc7IPgfst8WmpGaDiqNLA4YU2Em5Jlx+nILHxvxgygSNl51uBsuGhaZ88ktU7PxVSiWVXtLi6WEn9IIh36Rra3BHpUTTY2kRtlgDTGRLQBN+S1j9TneokfjJr67KYouH9RrSQQRdwE5ZXle1x4+bhy0gugtfG8Mc1zgOJaHCF54YN5DSIbfdJ4HhdelqP2cO8l0u2YNgLugHLmVM3a1NIRadoQrtZoSQbiQBE6W1lKuozleFSrWgiNw9FzB1Idc2FyuZIqTtgX4b376JPEYfcLz7+i1Be5Vgwbsk3ER5Q4ImbZXCDXwVoAPGF6R1EDJKvw/kM1PIQ0eeGFGovyKi2Pkt19V1PlYqPMYV0mSSAe64e+Sbw9SJAP9pBzvoeORSmGeQC0/wCQN+AI9Ci4Z3emem/MHNW0ZIdpmOXheZTmFdDSeF/RZlUGSP7fSD78E1RqQBe5+33S2KH8LVEkHWQjYY94btfqksNcE7s5Ruz3EOkRl5WVdykMtgVrZbXrPgi1X7FWRqR5JWjU/qc3aq+OpkuHH7qH8P3KRo4irD5zyuq4h0w69xbh7hVdh3vY0hhBjUQPNFp4Rxb3nMbG90//AJBQ3qaxxTlsmL13Tfh9Vam7LndMU8JTiHVZ/wBrSb8CSqHEYdn/ADH3vJgSf9onTepvSy+hPvp9WCb3SBucrYedvZA2o0AnLkju7TptEtpMGeY2jz70q1Ltt7oAMN4c92SEg6cFvL8ajtHs95P6CRxhvL9RCbGAgyS0cLn0CyKeKc7akke+CjTNzeVdBeJeWblJtIWL54AD7ldOIpjJpPM/hZeCb3hfJMNpzA3J0HUS2ig9THO0DWzrafEKhxlRw71Sx3CNBqZ5qVsNMALlWhDANxToTzSKPptcDtEndcj0VGMbFmgSdAJ1Vm2bzKGx8NvvRRLnJ9w76YDbCM1WqzuCFypV7nveqfN7qZBSoYc3xVBhzUeQMjcngoDN+acwWIa0weA8lULQDFVgEaAZ8gvK0CWkiI3n3qvS9p4jukNGYueG73wWDVYT4qJamnM1oi9R159+4XI13lDottfU5Jr5dh4qUjM61uS612akacIXcrLRIVgKzErXdFuCdqibJWozNFCbESydFEY0lEURZ4ku2jIMDX0i/JalpM6Exy4LHY85R+qCOV/t6p04oAN4wD4WPgi1RmaFWhJF/LQ+uWqG8RA1B8NyvTr90nT7XVsLSL3tbnJg/f1SatlJoco1GgAFxJ3htvFxGiawxb/Y1xkauA55cOKr27TaHGBBGkZiCidhCBeMvWylQfNTZ1+0Y0/TBfe3/wBKfNDTZjAZF7uvvG0U0/FVAJ2iLgWgZ8kp8v8AqDh9FqYmkPl5ShY00NcXkW1L6JC7iXNm5O+SSV2lSg9AjYESPe4JmtTuOirp7MzlmnLdtiGEokOdAtdVxeEkyFu4ekIyQPlDLiq5SLMSvS7o0z8zu1RMMwgt3Rc8lo4nDgkFUFLLqo6dMLKUz+oD37smMOe6J3Z9Uo0xZO0IMQFUVY7CULZaJoVLpfCXlNuYBCdAGpOUeqh66KmaKCxauUliqpy5J/ZuVm4kS7kUNCsu+oC2+ip84bCBinQIUJhoTCy9Cv3SgivvQqTrEqjXAkz7lC0QrNYYzabBP6ZnqlXOM52SNGqTcWyGefFNPeM1LRVhKrdVYP1VgQ4KOEp0KzoOZXHVLTwQS4zCttSCmhWRxsTN0tVfbO6j6t0J5kpkthKdSBH2USFU3PPionqSeDYTsA7rRzm/DKU4x/zGTm5pAGmrsxqYAhZeGr32TkefG5TOEqkhwgCQ10C+X5IWEPI2j0FGHM5dLwfstX4fZL9qTYeq8o2u5rgDrfwn7ler7GOwydfZAPUR1W0CB3t2iHE36LvZB7t+SWxmZMzr0R8G+Wg+Sp72NHav/uSPfuFr0yC1YTSJlaLa1lMXSZQ1hmwUebpLDVh4o5r7lSa5RmjSNvqgOb3vFCw2IlWqVfFTuhlC+QhgiCo02VSRyS7WMCW97f8AlOtOg9ykQ6+9NNuUbghykIncjtfICSp1JKYFQWTAvUdBCrVNlVtRDc+53IANlfgkXtuSE2891CpNEeyitQsUriY1QcWDspuqL+/eqDXG9J7MBOm60ahUqZbvf4TbmDNLvfdHYkXAM2TdQS0byuFnvertFt6K1A62qA2EalVACVAzjqrVGmQmgDCpEyNVZpsghqYLYbCpCFHA3KSDsynSYSz2zKSEIuzXVHURvXVVCPnuIsWvPO2l5BidxlHoy0CpYwOsa8/ws8P2hGg49AnBjHNaAYGfpflMDxK5G9DVrQbdWkZZEXz55WXosFie4AbWi19CfLZXkWVZAAgCx3xaFpvqmm0OGYNxfTX3vThJqFmckbTsaSQIgxx3rSw+IJZwXksJittwvH04Ld+ZDTGUXIzG9awlcWILRxd7e/HVagqWF14x9ch4I1jJelNbu8Iupg/S7BDNHEXABysU66qff5XnMNVipJ1mZ8ffNbDn2TxyTToYWhje9nmn3VJC8u/GAOt1HVadLGTuyCnHK20OzQwVUk35e/BM1jbNYtPEwTz99U3QxYcLe+CtOtBjVNpDuH0Rm1LpA4qOvUflHZUBlNaBYwx0Si/NgDfKWDbZrh/B/Kew7G3V+iLTWa53FOU370Ja2Aas8WHvVEpOEJStUCC+tA4JryASs8ygYqohMxElCxdWDpf7XUX3ENNqWjxCAQJ3fjNL0apPvmVVx8yjViH5suiqLWQabsgqvmZnX1zVtaAFJgFco1N6691s1SmY981PcCz3kFEqVDCC0ySrk7laEdY20pcaotRxASlR0NlUtxWLVKtyolnuufuojUmzwXZ7ACJy18c56I+Mw8sLgdrZBPMRMZ903WPRrmQBnMCbRP0Wlg652SJPeE65QRfqAFwRk7pnVKLTsWwL5cL23bwt2rXaRGYIz3jrcGIPMLz3Zr4kFvEHIzPijdoB1MgzG1MDdBGv2RK0tAnC5UamHbeNRbLT36rSNdwbEHhYydyxsJWLXQ4XBFx7uL+C16lWfCx6WWkX6NDFqmJ0sZNvtotbDbRAIMg5iwXmm0CCOJIjwy3arfwjxsXPT3mlh2oGqAmudqPPlb3zW8xx2Z2raLzmKGzlqZ5gXjlIHgFrUKktGV/2lPFSbQjN7SeQ6W34+8sltYOrDNrK3DcNSszENz1E8LffIJrCVhsgT74cEWoy1GMitOWl7iETBVonz5JZ1RuyYAuPCdd6To4gtMaGROeeV/eSqUu4j0FQgieF0fCVxY6H6gz5+qyaGI2m8Pf3V6bjswLEqlrEZ6IV5Fl0VIHJZGBrnZMXgxP38Amvnzb3+FSdxAv88Tmmf5gBqyGkyTv9lGNYZ5e9yhSrRgaFCvtEjirYp8tIykLLweIuffNHdXtnl94+oVXQWBpv9fJSq/jnZCY+fH8oNRxLo5noBM+qTa5RDjSGgX+ir/Mam+SpTcSLdP2SGMqFpzzM+KLbQGzh8VPhmpWrX6z91h4PEF1/FFfVJHvf78EJOqYWaYrkt81Rtc7R3b0Gi4ARwQ8PWBdG4q1ELNVj7ZKUqk5IT3QJB6JalWWiQmPV6io5whJVKyjqyuiGVJC4hOrLisD5dQZItmJPmI6ImFxN4Jg3g8T+5lXo7Iad0Hry6pGmzvcfe7VeXpuenvZqYUQ7/HZI2uM26bkx2iBDSNAesnLquM2bnabc3BkxYWkcgl61Tde4Ph+UnLsZPWQ7gDtFpyixGkCR6ADwWkK4EtdyBsY5/bksbs3E7LoFhlpJ6xZaGIbtiwm8XtY2zHP8hVkj6VRlOPqF6lSSDORkRxhaeGxG++/8Lz2GN4vp7jmtagNmN5kdRE/TySwKhSjWgxi3naEfjOdIiE72ZiZZf3p75rNxAJb0IkZ5zfW+Sb7MqAtzBI9/ZGONZGQ9g2MrzlNs7lIYavLo55dL+qecw2MxG5UrECHbMbJucgcsp3BPPpqCHXYe1r8fPK6WLP3/AGj3nmibYO0Bwy5cELEDZH13dIPmqbUoAa3Z42WAeNp6oz3ZxGRtxhefwXah2tk3k+ueXTxWk2uCLyOOnldTjyaagPYasQzKBddfihPh9/SEl8zuui1ueXuFm0cUXOImTNj4wnNtPQD0FLEgAj6esnes/wDnpcRu+mfjCEx0CZgcjfl91n7cufoZt6R5pzXgD0WEr+EeP7IVXFHaPnPvgk6YiDMbhO795VK9S/ErXltEtmrh6hIkG50/bxQn1jtA8x5EIFIm0jhbIquJkmZ1HihLsBqVCRadB9PqFnYuoZuJ5I76joJB9lZ7Xk/v75q1QM0sCA0bpzSWKqbLxGU5KCsSLae9eSW+cP1a+/BTKagwNB+IhttclXC1e9zStaoCAIjz9/sl6WIuIvqjqdwNyriEs7HAWWfjMVDZ1SGGrRMzBMi2YvHqm27CjcdioOa4zFzO+clj1cXMwDG8Kja8GLifcgwq7i5Wa7sR7lcWa9l7u9V1aWLlPGF8TGuiGw3J1i3vhmoovPPVRoUf07gftrwSrapa7PLJRRD2IjuzSw1MOvbLlB16FaLK0RO8XFuRO/muKKG6OfJuZ2KMfpETsz/9ifotLCHabw1mYJ8JPNcUV4np9wl8IzXqAAidOPqphngmYjS26I65LiiE6yIyoJUxOyIz9f2SGKedkuJvExqBoSeO5dUVcRrRUIov2R2gZPhy/e0LVxVYkReBY8fsoojFFNUGRU9DGMtfOcFpvxIifBbtWnFmnXW83y5riilaT0E9ihqEC/AdAlMCAHk7oj3zXFFebRKiFsaLycgLGdkZ39m/NZOHads3mc1FFKm9SjVY4m+yTG4bkIVrzAPMfXRRRVhk3AkK3GTF8t2/JNtIOoPRRRRjm6HQDG4uDs8skD5xMkE2MD1v4jxXVFUfjEGbWdEnLPha5WTRr7dTYBJM/W/1UUVZEVFWO4ug4EES3KZGU5GELBYRrJl5PEtgR16KKK0kVVAXNJ1Lo1Fo8Pqilob3u9GZlsEaHOZFyootEAOpUZYXJ3k5/tCWOLAMEgDfny6cFxRCGopsEe040J4xn4lcUURbHy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https://encrypted-tbn2.gstatic.com/images?q=tbn:ANd9GcToNH11WwXG4yTueuFDkOoD8eFHUX-hf_ofWBYMEvuxAAK78d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67" y="2605040"/>
            <a:ext cx="5780991" cy="360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7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Πυρκαγιά σε Δάσος</a:t>
            </a:r>
            <a:endParaRPr lang="en-GB" dirty="0"/>
          </a:p>
        </p:txBody>
      </p:sp>
      <p:pic>
        <p:nvPicPr>
          <p:cNvPr id="1026" name="Picture 2" descr="https://encrypted-tbn0.gstatic.com/images?q=tbn:ANd9GcSVLPQ5x_hD5vxjWQ1kRMSygsOsQpoWhfHo7pCgYul80erEVMX0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66" y="2522915"/>
            <a:ext cx="4950997" cy="359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004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Πυρκαγιά σε Δάσος</a:t>
            </a:r>
            <a:endParaRPr lang="en-GB" dirty="0"/>
          </a:p>
        </p:txBody>
      </p:sp>
      <p:pic>
        <p:nvPicPr>
          <p:cNvPr id="3076" name="Picture 4" descr="https://encrypted-tbn1.gstatic.com/images?q=tbn:ANd9GcRB4PoMYrhqe0TvkotUrOzPqlK-ID5a4j1Ow2GTbsZ8YpUxn3Xsf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550" y="2548278"/>
            <a:ext cx="5007269" cy="375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98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</TotalTime>
  <Words>23</Words>
  <Application>Microsoft Office PowerPoint</Application>
  <PresentationFormat>Custom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Διάβρωση Εδάφους</vt:lpstr>
      <vt:lpstr>Άνεμος</vt:lpstr>
      <vt:lpstr>Νερό</vt:lpstr>
      <vt:lpstr>Νερό</vt:lpstr>
      <vt:lpstr>Θερμοκρασία</vt:lpstr>
      <vt:lpstr>Όξινη βροχή</vt:lpstr>
      <vt:lpstr>Αποψίλωση Δασών</vt:lpstr>
      <vt:lpstr>Πυρκαγιά σε Δάσος</vt:lpstr>
      <vt:lpstr>Πυρκαγιά σε Δάσος</vt:lpstr>
      <vt:lpstr>Υπερβόσκηση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Διάβρωση Εδάφους</dc:title>
  <dc:creator>MAIN</dc:creator>
  <cp:lastModifiedBy>Stella</cp:lastModifiedBy>
  <cp:revision>8</cp:revision>
  <dcterms:created xsi:type="dcterms:W3CDTF">2014-03-08T16:32:12Z</dcterms:created>
  <dcterms:modified xsi:type="dcterms:W3CDTF">2014-03-16T00:07:55Z</dcterms:modified>
</cp:coreProperties>
</file>