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24"/>
  </p:notesMasterIdLst>
  <p:handoutMasterIdLst>
    <p:handoutMasterId r:id="rId25"/>
  </p:handoutMasterIdLst>
  <p:sldIdLst>
    <p:sldId id="323" r:id="rId2"/>
    <p:sldId id="256" r:id="rId3"/>
    <p:sldId id="298" r:id="rId4"/>
    <p:sldId id="296" r:id="rId5"/>
    <p:sldId id="304" r:id="rId6"/>
    <p:sldId id="305" r:id="rId7"/>
    <p:sldId id="321" r:id="rId8"/>
    <p:sldId id="313" r:id="rId9"/>
    <p:sldId id="314" r:id="rId10"/>
    <p:sldId id="315" r:id="rId11"/>
    <p:sldId id="316" r:id="rId12"/>
    <p:sldId id="317" r:id="rId13"/>
    <p:sldId id="318" r:id="rId14"/>
    <p:sldId id="306" r:id="rId15"/>
    <p:sldId id="307" r:id="rId16"/>
    <p:sldId id="308" r:id="rId17"/>
    <p:sldId id="309" r:id="rId18"/>
    <p:sldId id="322" r:id="rId19"/>
    <p:sldId id="310" r:id="rId20"/>
    <p:sldId id="311" r:id="rId21"/>
    <p:sldId id="312" r:id="rId22"/>
    <p:sldId id="320" r:id="rId23"/>
  </p:sldIdLst>
  <p:sldSz cx="9144000" cy="6858000" type="screen4x3"/>
  <p:notesSz cx="6797675" cy="992822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99"/>
    <a:srgbClr val="A26000"/>
    <a:srgbClr val="CC9900"/>
    <a:srgbClr val="B46B00"/>
    <a:srgbClr val="785A0E"/>
    <a:srgbClr val="000000"/>
    <a:srgbClr val="F3D895"/>
    <a:srgbClr val="977111"/>
    <a:srgbClr val="0099CC"/>
    <a:srgbClr val="33CC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p:scale>
          <a:sx n="74" d="100"/>
          <a:sy n="74" d="100"/>
        </p:scale>
        <p:origin x="-1182" y="-72"/>
      </p:cViewPr>
      <p:guideLst>
        <p:guide orient="horz" pos="2160"/>
        <p:guide pos="2880"/>
      </p:guideLst>
    </p:cSldViewPr>
  </p:slideViewPr>
  <p:notesTextViewPr>
    <p:cViewPr>
      <p:scale>
        <a:sx n="1" d="1"/>
        <a:sy n="1" d="1"/>
      </p:scale>
      <p:origin x="0" y="0"/>
    </p:cViewPr>
  </p:notesTextViewPr>
  <p:sorterViewPr>
    <p:cViewPr>
      <p:scale>
        <a:sx n="33" d="100"/>
        <a:sy n="33"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53B1D0-50C0-4B91-A8EC-CC3FC9B6AE1C}"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l-GR"/>
        </a:p>
      </dgm:t>
    </dgm:pt>
    <dgm:pt modelId="{6577800F-1D1F-4464-89E5-5F98BF9FF890}">
      <dgm:prSet phldrT="[Text]" custT="1"/>
      <dgm:spPr/>
      <dgm:t>
        <a:bodyPr/>
        <a:lstStyle/>
        <a:p>
          <a:r>
            <a:rPr lang="el-GR" sz="1800" b="1" dirty="0" smtClean="0">
              <a:solidFill>
                <a:srgbClr val="FF0000"/>
              </a:solidFill>
            </a:rPr>
            <a:t>Εκπαιδευτικοί της σχολικής μονάδας</a:t>
          </a:r>
          <a:endParaRPr lang="el-GR" sz="1800" b="1" dirty="0">
            <a:solidFill>
              <a:srgbClr val="FF0000"/>
            </a:solidFill>
          </a:endParaRPr>
        </a:p>
      </dgm:t>
    </dgm:pt>
    <dgm:pt modelId="{12725344-D124-4199-9568-7FF417727A76}" type="parTrans" cxnId="{CAB402F7-6FBF-4186-AE49-AE43A2C4F37A}">
      <dgm:prSet/>
      <dgm:spPr/>
      <dgm:t>
        <a:bodyPr/>
        <a:lstStyle/>
        <a:p>
          <a:endParaRPr lang="el-GR"/>
        </a:p>
      </dgm:t>
    </dgm:pt>
    <dgm:pt modelId="{A388BD4C-9448-4542-A2D6-93F478B29D94}" type="sibTrans" cxnId="{CAB402F7-6FBF-4186-AE49-AE43A2C4F37A}">
      <dgm:prSet/>
      <dgm:spPr/>
      <dgm:t>
        <a:bodyPr/>
        <a:lstStyle/>
        <a:p>
          <a:endParaRPr lang="el-GR"/>
        </a:p>
      </dgm:t>
    </dgm:pt>
    <dgm:pt modelId="{B704A7E5-DC3F-4C83-A84B-BA17CF05DE0B}">
      <dgm:prSet phldrT="[Text]" custT="1"/>
      <dgm:spPr/>
      <dgm:t>
        <a:bodyPr/>
        <a:lstStyle/>
        <a:p>
          <a:r>
            <a:rPr lang="el-GR" sz="1800" b="1" dirty="0" smtClean="0">
              <a:solidFill>
                <a:srgbClr val="FF0000"/>
              </a:solidFill>
            </a:rPr>
            <a:t>Της συμβούλου</a:t>
          </a:r>
          <a:endParaRPr lang="el-GR" sz="1800" b="1" dirty="0">
            <a:solidFill>
              <a:srgbClr val="FF0000"/>
            </a:solidFill>
          </a:endParaRPr>
        </a:p>
      </dgm:t>
    </dgm:pt>
    <dgm:pt modelId="{4FDBB07B-549A-452C-B866-40E372304E5C}" type="parTrans" cxnId="{AF1947F4-8C46-44A0-A903-80BE6F5D9F4D}">
      <dgm:prSet/>
      <dgm:spPr/>
      <dgm:t>
        <a:bodyPr/>
        <a:lstStyle/>
        <a:p>
          <a:endParaRPr lang="el-GR"/>
        </a:p>
      </dgm:t>
    </dgm:pt>
    <dgm:pt modelId="{BD3FE609-1759-41AD-8ADB-1246B29AFCA4}" type="sibTrans" cxnId="{AF1947F4-8C46-44A0-A903-80BE6F5D9F4D}">
      <dgm:prSet/>
      <dgm:spPr/>
      <dgm:t>
        <a:bodyPr/>
        <a:lstStyle/>
        <a:p>
          <a:endParaRPr lang="el-GR"/>
        </a:p>
      </dgm:t>
    </dgm:pt>
    <dgm:pt modelId="{DC876FEE-C783-4541-996B-41D1A7FE4484}">
      <dgm:prSet phldrT="[Text]"/>
      <dgm:spPr/>
      <dgm:t>
        <a:bodyPr/>
        <a:lstStyle/>
        <a:p>
          <a:r>
            <a:rPr lang="el-GR" b="1" dirty="0" smtClean="0">
              <a:solidFill>
                <a:srgbClr val="FF0000"/>
              </a:solidFill>
            </a:rPr>
            <a:t>Των ακαδημαϊκών</a:t>
          </a:r>
          <a:endParaRPr lang="el-GR" b="1" dirty="0">
            <a:solidFill>
              <a:srgbClr val="FF0000"/>
            </a:solidFill>
          </a:endParaRPr>
        </a:p>
      </dgm:t>
    </dgm:pt>
    <dgm:pt modelId="{EA38C557-9C7F-4B45-A170-F9E398B33A5E}" type="parTrans" cxnId="{0EAB103F-8489-461C-A788-D0D83E19F51E}">
      <dgm:prSet/>
      <dgm:spPr/>
      <dgm:t>
        <a:bodyPr/>
        <a:lstStyle/>
        <a:p>
          <a:endParaRPr lang="el-GR"/>
        </a:p>
      </dgm:t>
    </dgm:pt>
    <dgm:pt modelId="{D928C4F1-E800-4805-88A7-917F46F7C6C5}" type="sibTrans" cxnId="{0EAB103F-8489-461C-A788-D0D83E19F51E}">
      <dgm:prSet/>
      <dgm:spPr/>
      <dgm:t>
        <a:bodyPr/>
        <a:lstStyle/>
        <a:p>
          <a:endParaRPr lang="el-GR"/>
        </a:p>
      </dgm:t>
    </dgm:pt>
    <dgm:pt modelId="{850DE28E-9489-456F-ABB7-B4355BB79650}" type="pres">
      <dgm:prSet presAssocID="{DE53B1D0-50C0-4B91-A8EC-CC3FC9B6AE1C}" presName="composite" presStyleCnt="0">
        <dgm:presLayoutVars>
          <dgm:chMax val="5"/>
          <dgm:dir/>
          <dgm:animLvl val="ctr"/>
          <dgm:resizeHandles val="exact"/>
        </dgm:presLayoutVars>
      </dgm:prSet>
      <dgm:spPr/>
      <dgm:t>
        <a:bodyPr/>
        <a:lstStyle/>
        <a:p>
          <a:endParaRPr lang="el-GR"/>
        </a:p>
      </dgm:t>
    </dgm:pt>
    <dgm:pt modelId="{979D7982-0998-411D-8F6A-26F772F49041}" type="pres">
      <dgm:prSet presAssocID="{DE53B1D0-50C0-4B91-A8EC-CC3FC9B6AE1C}" presName="cycle" presStyleCnt="0"/>
      <dgm:spPr/>
    </dgm:pt>
    <dgm:pt modelId="{D30D858A-8CB8-4DF1-978F-C459A7C6D878}" type="pres">
      <dgm:prSet presAssocID="{DE53B1D0-50C0-4B91-A8EC-CC3FC9B6AE1C}" presName="centerShape" presStyleCnt="0"/>
      <dgm:spPr/>
    </dgm:pt>
    <dgm:pt modelId="{840577D1-D32D-43B8-B883-74722F27B3FA}" type="pres">
      <dgm:prSet presAssocID="{DE53B1D0-50C0-4B91-A8EC-CC3FC9B6AE1C}" presName="connSite" presStyleLbl="node1" presStyleIdx="0" presStyleCnt="4"/>
      <dgm:spPr/>
    </dgm:pt>
    <dgm:pt modelId="{8E02E56C-900E-49FF-9BF2-18828D4054A8}" type="pres">
      <dgm:prSet presAssocID="{DE53B1D0-50C0-4B91-A8EC-CC3FC9B6AE1C}" presName="visible" presStyleLbl="node1" presStyleIdx="0" presStyleCnt="4" custScaleX="160286" custScaleY="130420" custLinFactNeighborX="-42094" custLinFactNeighborY="-11219"/>
      <dgm:spPr/>
    </dgm:pt>
    <dgm:pt modelId="{5CE960C1-E899-453E-BAF8-3EA60F8834AE}" type="pres">
      <dgm:prSet presAssocID="{12725344-D124-4199-9568-7FF417727A76}" presName="Name25" presStyleLbl="parChTrans1D1" presStyleIdx="0" presStyleCnt="3"/>
      <dgm:spPr/>
      <dgm:t>
        <a:bodyPr/>
        <a:lstStyle/>
        <a:p>
          <a:endParaRPr lang="el-GR"/>
        </a:p>
      </dgm:t>
    </dgm:pt>
    <dgm:pt modelId="{B7FEAAE7-9DAC-4752-AD69-DB4B93EA8CD4}" type="pres">
      <dgm:prSet presAssocID="{6577800F-1D1F-4464-89E5-5F98BF9FF890}" presName="node" presStyleCnt="0"/>
      <dgm:spPr/>
    </dgm:pt>
    <dgm:pt modelId="{9F3E4C50-E60D-43BC-9F8D-E061711A1E12}" type="pres">
      <dgm:prSet presAssocID="{6577800F-1D1F-4464-89E5-5F98BF9FF890}" presName="parentNode" presStyleLbl="node1" presStyleIdx="1" presStyleCnt="4" custScaleX="227572" custScaleY="89864" custLinFactX="100000" custLinFactNeighborX="143512" custLinFactNeighborY="-3728">
        <dgm:presLayoutVars>
          <dgm:chMax val="1"/>
          <dgm:bulletEnabled val="1"/>
        </dgm:presLayoutVars>
      </dgm:prSet>
      <dgm:spPr/>
      <dgm:t>
        <a:bodyPr/>
        <a:lstStyle/>
        <a:p>
          <a:endParaRPr lang="el-GR"/>
        </a:p>
      </dgm:t>
    </dgm:pt>
    <dgm:pt modelId="{42A9A160-5128-44B0-9D14-883E3F51328B}" type="pres">
      <dgm:prSet presAssocID="{6577800F-1D1F-4464-89E5-5F98BF9FF890}" presName="childNode" presStyleLbl="revTx" presStyleIdx="0" presStyleCnt="0">
        <dgm:presLayoutVars>
          <dgm:bulletEnabled val="1"/>
        </dgm:presLayoutVars>
      </dgm:prSet>
      <dgm:spPr/>
      <dgm:t>
        <a:bodyPr/>
        <a:lstStyle/>
        <a:p>
          <a:endParaRPr lang="el-GR"/>
        </a:p>
      </dgm:t>
    </dgm:pt>
    <dgm:pt modelId="{595BEE6A-D10D-4319-94CD-BC910EA5A012}" type="pres">
      <dgm:prSet presAssocID="{4FDBB07B-549A-452C-B866-40E372304E5C}" presName="Name25" presStyleLbl="parChTrans1D1" presStyleIdx="1" presStyleCnt="3"/>
      <dgm:spPr/>
      <dgm:t>
        <a:bodyPr/>
        <a:lstStyle/>
        <a:p>
          <a:endParaRPr lang="el-GR"/>
        </a:p>
      </dgm:t>
    </dgm:pt>
    <dgm:pt modelId="{D63C6EE7-F60B-4761-85CD-64638B7EF1D3}" type="pres">
      <dgm:prSet presAssocID="{B704A7E5-DC3F-4C83-A84B-BA17CF05DE0B}" presName="node" presStyleCnt="0"/>
      <dgm:spPr/>
    </dgm:pt>
    <dgm:pt modelId="{9B27DEC1-F937-4177-A609-6D5A3DE6CDE0}" type="pres">
      <dgm:prSet presAssocID="{B704A7E5-DC3F-4C83-A84B-BA17CF05DE0B}" presName="parentNode" presStyleLbl="node1" presStyleIdx="2" presStyleCnt="4" custScaleX="188187" custLinFactX="100000" custLinFactNeighborX="135013" custLinFactNeighborY="-18093">
        <dgm:presLayoutVars>
          <dgm:chMax val="1"/>
          <dgm:bulletEnabled val="1"/>
        </dgm:presLayoutVars>
      </dgm:prSet>
      <dgm:spPr/>
      <dgm:t>
        <a:bodyPr/>
        <a:lstStyle/>
        <a:p>
          <a:endParaRPr lang="el-GR"/>
        </a:p>
      </dgm:t>
    </dgm:pt>
    <dgm:pt modelId="{64193946-A489-4778-B729-DCD03C8A556E}" type="pres">
      <dgm:prSet presAssocID="{B704A7E5-DC3F-4C83-A84B-BA17CF05DE0B}" presName="childNode" presStyleLbl="revTx" presStyleIdx="0" presStyleCnt="0">
        <dgm:presLayoutVars>
          <dgm:bulletEnabled val="1"/>
        </dgm:presLayoutVars>
      </dgm:prSet>
      <dgm:spPr/>
      <dgm:t>
        <a:bodyPr/>
        <a:lstStyle/>
        <a:p>
          <a:endParaRPr lang="el-GR"/>
        </a:p>
      </dgm:t>
    </dgm:pt>
    <dgm:pt modelId="{3D286969-59A7-4B53-83A4-0578D47B41B0}" type="pres">
      <dgm:prSet presAssocID="{EA38C557-9C7F-4B45-A170-F9E398B33A5E}" presName="Name25" presStyleLbl="parChTrans1D1" presStyleIdx="2" presStyleCnt="3"/>
      <dgm:spPr/>
      <dgm:t>
        <a:bodyPr/>
        <a:lstStyle/>
        <a:p>
          <a:endParaRPr lang="el-GR"/>
        </a:p>
      </dgm:t>
    </dgm:pt>
    <dgm:pt modelId="{B10A9BB8-FCD5-4727-9DE3-18932D798BB2}" type="pres">
      <dgm:prSet presAssocID="{DC876FEE-C783-4541-996B-41D1A7FE4484}" presName="node" presStyleCnt="0"/>
      <dgm:spPr/>
    </dgm:pt>
    <dgm:pt modelId="{B59FC51D-0846-4AC4-96BF-4BF12F4C0C40}" type="pres">
      <dgm:prSet presAssocID="{DC876FEE-C783-4541-996B-41D1A7FE4484}" presName="parentNode" presStyleLbl="node1" presStyleIdx="3" presStyleCnt="4" custScaleX="208134" custLinFactNeighborX="99895" custLinFactNeighborY="-22670">
        <dgm:presLayoutVars>
          <dgm:chMax val="1"/>
          <dgm:bulletEnabled val="1"/>
        </dgm:presLayoutVars>
      </dgm:prSet>
      <dgm:spPr/>
      <dgm:t>
        <a:bodyPr/>
        <a:lstStyle/>
        <a:p>
          <a:endParaRPr lang="el-GR"/>
        </a:p>
      </dgm:t>
    </dgm:pt>
    <dgm:pt modelId="{CF5AE818-CA09-40A6-BB25-0DC85519E491}" type="pres">
      <dgm:prSet presAssocID="{DC876FEE-C783-4541-996B-41D1A7FE4484}" presName="childNode" presStyleLbl="revTx" presStyleIdx="0" presStyleCnt="0">
        <dgm:presLayoutVars>
          <dgm:bulletEnabled val="1"/>
        </dgm:presLayoutVars>
      </dgm:prSet>
      <dgm:spPr/>
      <dgm:t>
        <a:bodyPr/>
        <a:lstStyle/>
        <a:p>
          <a:endParaRPr lang="el-GR"/>
        </a:p>
      </dgm:t>
    </dgm:pt>
  </dgm:ptLst>
  <dgm:cxnLst>
    <dgm:cxn modelId="{F0A849ED-499D-4F19-81B5-DC28943BA25A}" type="presOf" srcId="{EA38C557-9C7F-4B45-A170-F9E398B33A5E}" destId="{3D286969-59A7-4B53-83A4-0578D47B41B0}" srcOrd="0" destOrd="0" presId="urn:microsoft.com/office/officeart/2005/8/layout/radial2"/>
    <dgm:cxn modelId="{96DB6DF3-EDFE-45ED-AD1E-8DBA63576A7C}" type="presOf" srcId="{DC876FEE-C783-4541-996B-41D1A7FE4484}" destId="{B59FC51D-0846-4AC4-96BF-4BF12F4C0C40}" srcOrd="0" destOrd="0" presId="urn:microsoft.com/office/officeart/2005/8/layout/radial2"/>
    <dgm:cxn modelId="{CAB402F7-6FBF-4186-AE49-AE43A2C4F37A}" srcId="{DE53B1D0-50C0-4B91-A8EC-CC3FC9B6AE1C}" destId="{6577800F-1D1F-4464-89E5-5F98BF9FF890}" srcOrd="0" destOrd="0" parTransId="{12725344-D124-4199-9568-7FF417727A76}" sibTransId="{A388BD4C-9448-4542-A2D6-93F478B29D94}"/>
    <dgm:cxn modelId="{541644DE-7AD8-4DEA-81D7-461E261A856E}" type="presOf" srcId="{4FDBB07B-549A-452C-B866-40E372304E5C}" destId="{595BEE6A-D10D-4319-94CD-BC910EA5A012}" srcOrd="0" destOrd="0" presId="urn:microsoft.com/office/officeart/2005/8/layout/radial2"/>
    <dgm:cxn modelId="{AF1947F4-8C46-44A0-A903-80BE6F5D9F4D}" srcId="{DE53B1D0-50C0-4B91-A8EC-CC3FC9B6AE1C}" destId="{B704A7E5-DC3F-4C83-A84B-BA17CF05DE0B}" srcOrd="1" destOrd="0" parTransId="{4FDBB07B-549A-452C-B866-40E372304E5C}" sibTransId="{BD3FE609-1759-41AD-8ADB-1246B29AFCA4}"/>
    <dgm:cxn modelId="{14B1FFC8-E1FB-43AF-A89E-0F1630B4D7C0}" type="presOf" srcId="{12725344-D124-4199-9568-7FF417727A76}" destId="{5CE960C1-E899-453E-BAF8-3EA60F8834AE}" srcOrd="0" destOrd="0" presId="urn:microsoft.com/office/officeart/2005/8/layout/radial2"/>
    <dgm:cxn modelId="{CD424CFD-B0B9-44C7-9D5F-C3EBAAF4F518}" type="presOf" srcId="{B704A7E5-DC3F-4C83-A84B-BA17CF05DE0B}" destId="{9B27DEC1-F937-4177-A609-6D5A3DE6CDE0}" srcOrd="0" destOrd="0" presId="urn:microsoft.com/office/officeart/2005/8/layout/radial2"/>
    <dgm:cxn modelId="{9C2C0CBD-DC5A-413D-80CA-53072169B895}" type="presOf" srcId="{DE53B1D0-50C0-4B91-A8EC-CC3FC9B6AE1C}" destId="{850DE28E-9489-456F-ABB7-B4355BB79650}" srcOrd="0" destOrd="0" presId="urn:microsoft.com/office/officeart/2005/8/layout/radial2"/>
    <dgm:cxn modelId="{1CB7B041-60A1-4705-9E20-5CBEDFCB2094}" type="presOf" srcId="{6577800F-1D1F-4464-89E5-5F98BF9FF890}" destId="{9F3E4C50-E60D-43BC-9F8D-E061711A1E12}" srcOrd="0" destOrd="0" presId="urn:microsoft.com/office/officeart/2005/8/layout/radial2"/>
    <dgm:cxn modelId="{0EAB103F-8489-461C-A788-D0D83E19F51E}" srcId="{DE53B1D0-50C0-4B91-A8EC-CC3FC9B6AE1C}" destId="{DC876FEE-C783-4541-996B-41D1A7FE4484}" srcOrd="2" destOrd="0" parTransId="{EA38C557-9C7F-4B45-A170-F9E398B33A5E}" sibTransId="{D928C4F1-E800-4805-88A7-917F46F7C6C5}"/>
    <dgm:cxn modelId="{360DBA9A-016A-4F14-8E0F-0AC67C627C7C}" type="presParOf" srcId="{850DE28E-9489-456F-ABB7-B4355BB79650}" destId="{979D7982-0998-411D-8F6A-26F772F49041}" srcOrd="0" destOrd="0" presId="urn:microsoft.com/office/officeart/2005/8/layout/radial2"/>
    <dgm:cxn modelId="{5BFD22E6-BFEC-4E95-B022-24F6DCD54534}" type="presParOf" srcId="{979D7982-0998-411D-8F6A-26F772F49041}" destId="{D30D858A-8CB8-4DF1-978F-C459A7C6D878}" srcOrd="0" destOrd="0" presId="urn:microsoft.com/office/officeart/2005/8/layout/radial2"/>
    <dgm:cxn modelId="{B7CF6D4C-4301-4AFD-9F33-0D64ABF19610}" type="presParOf" srcId="{D30D858A-8CB8-4DF1-978F-C459A7C6D878}" destId="{840577D1-D32D-43B8-B883-74722F27B3FA}" srcOrd="0" destOrd="0" presId="urn:microsoft.com/office/officeart/2005/8/layout/radial2"/>
    <dgm:cxn modelId="{43E32FB6-F77A-477E-AD73-5A2466BE8D58}" type="presParOf" srcId="{D30D858A-8CB8-4DF1-978F-C459A7C6D878}" destId="{8E02E56C-900E-49FF-9BF2-18828D4054A8}" srcOrd="1" destOrd="0" presId="urn:microsoft.com/office/officeart/2005/8/layout/radial2"/>
    <dgm:cxn modelId="{3179080A-81D1-462D-BD4C-DA04CB644944}" type="presParOf" srcId="{979D7982-0998-411D-8F6A-26F772F49041}" destId="{5CE960C1-E899-453E-BAF8-3EA60F8834AE}" srcOrd="1" destOrd="0" presId="urn:microsoft.com/office/officeart/2005/8/layout/radial2"/>
    <dgm:cxn modelId="{E15D5742-1601-4DC7-9DC3-EA96341FF44C}" type="presParOf" srcId="{979D7982-0998-411D-8F6A-26F772F49041}" destId="{B7FEAAE7-9DAC-4752-AD69-DB4B93EA8CD4}" srcOrd="2" destOrd="0" presId="urn:microsoft.com/office/officeart/2005/8/layout/radial2"/>
    <dgm:cxn modelId="{F8254D18-8F0C-49BD-99D3-9C0FB95AFB5C}" type="presParOf" srcId="{B7FEAAE7-9DAC-4752-AD69-DB4B93EA8CD4}" destId="{9F3E4C50-E60D-43BC-9F8D-E061711A1E12}" srcOrd="0" destOrd="0" presId="urn:microsoft.com/office/officeart/2005/8/layout/radial2"/>
    <dgm:cxn modelId="{3B81E40B-31C2-46EA-B6A4-8BA377FD7BE2}" type="presParOf" srcId="{B7FEAAE7-9DAC-4752-AD69-DB4B93EA8CD4}" destId="{42A9A160-5128-44B0-9D14-883E3F51328B}" srcOrd="1" destOrd="0" presId="urn:microsoft.com/office/officeart/2005/8/layout/radial2"/>
    <dgm:cxn modelId="{3F47E481-EEDA-4DBD-B8E7-556288573397}" type="presParOf" srcId="{979D7982-0998-411D-8F6A-26F772F49041}" destId="{595BEE6A-D10D-4319-94CD-BC910EA5A012}" srcOrd="3" destOrd="0" presId="urn:microsoft.com/office/officeart/2005/8/layout/radial2"/>
    <dgm:cxn modelId="{717A1DCD-4395-4563-8944-196B4B74327B}" type="presParOf" srcId="{979D7982-0998-411D-8F6A-26F772F49041}" destId="{D63C6EE7-F60B-4761-85CD-64638B7EF1D3}" srcOrd="4" destOrd="0" presId="urn:microsoft.com/office/officeart/2005/8/layout/radial2"/>
    <dgm:cxn modelId="{FB04FA47-7FA6-4D95-B4B0-344C89DCAC93}" type="presParOf" srcId="{D63C6EE7-F60B-4761-85CD-64638B7EF1D3}" destId="{9B27DEC1-F937-4177-A609-6D5A3DE6CDE0}" srcOrd="0" destOrd="0" presId="urn:microsoft.com/office/officeart/2005/8/layout/radial2"/>
    <dgm:cxn modelId="{09BAAA18-FE8D-492C-8E65-76E375FD1B02}" type="presParOf" srcId="{D63C6EE7-F60B-4761-85CD-64638B7EF1D3}" destId="{64193946-A489-4778-B729-DCD03C8A556E}" srcOrd="1" destOrd="0" presId="urn:microsoft.com/office/officeart/2005/8/layout/radial2"/>
    <dgm:cxn modelId="{7ED5A725-6A02-4BC9-A7D3-81459243D564}" type="presParOf" srcId="{979D7982-0998-411D-8F6A-26F772F49041}" destId="{3D286969-59A7-4B53-83A4-0578D47B41B0}" srcOrd="5" destOrd="0" presId="urn:microsoft.com/office/officeart/2005/8/layout/radial2"/>
    <dgm:cxn modelId="{FB8127AC-8A85-4B17-952A-4AE65371B3C4}" type="presParOf" srcId="{979D7982-0998-411D-8F6A-26F772F49041}" destId="{B10A9BB8-FCD5-4727-9DE3-18932D798BB2}" srcOrd="6" destOrd="0" presId="urn:microsoft.com/office/officeart/2005/8/layout/radial2"/>
    <dgm:cxn modelId="{BD659100-AF01-49E2-A87B-EFAA1095BCE2}" type="presParOf" srcId="{B10A9BB8-FCD5-4727-9DE3-18932D798BB2}" destId="{B59FC51D-0846-4AC4-96BF-4BF12F4C0C40}" srcOrd="0" destOrd="0" presId="urn:microsoft.com/office/officeart/2005/8/layout/radial2"/>
    <dgm:cxn modelId="{623A2F8B-84C0-420B-ABA9-254B295C9DB9}" type="presParOf" srcId="{B10A9BB8-FCD5-4727-9DE3-18932D798BB2}" destId="{CF5AE818-CA09-40A6-BB25-0DC85519E491}" srcOrd="1" destOrd="0" presId="urn:microsoft.com/office/officeart/2005/8/layout/radial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286969-59A7-4B53-83A4-0578D47B41B0}">
      <dsp:nvSpPr>
        <dsp:cNvPr id="0" name=""/>
        <dsp:cNvSpPr/>
      </dsp:nvSpPr>
      <dsp:spPr>
        <a:xfrm rot="1475060">
          <a:off x="2667167" y="2522812"/>
          <a:ext cx="1110634" cy="46494"/>
        </a:xfrm>
        <a:custGeom>
          <a:avLst/>
          <a:gdLst/>
          <a:ahLst/>
          <a:cxnLst/>
          <a:rect l="0" t="0" r="0" b="0"/>
          <a:pathLst>
            <a:path>
              <a:moveTo>
                <a:pt x="0" y="23247"/>
              </a:moveTo>
              <a:lnTo>
                <a:pt x="1110634" y="232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5BEE6A-D10D-4319-94CD-BC910EA5A012}">
      <dsp:nvSpPr>
        <dsp:cNvPr id="0" name=""/>
        <dsp:cNvSpPr/>
      </dsp:nvSpPr>
      <dsp:spPr>
        <a:xfrm rot="21435391">
          <a:off x="2715991" y="1882987"/>
          <a:ext cx="2645678" cy="46494"/>
        </a:xfrm>
        <a:custGeom>
          <a:avLst/>
          <a:gdLst/>
          <a:ahLst/>
          <a:cxnLst/>
          <a:rect l="0" t="0" r="0" b="0"/>
          <a:pathLst>
            <a:path>
              <a:moveTo>
                <a:pt x="0" y="23247"/>
              </a:moveTo>
              <a:lnTo>
                <a:pt x="2645678" y="232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E960C1-E899-453E-BAF8-3EA60F8834AE}">
      <dsp:nvSpPr>
        <dsp:cNvPr id="0" name=""/>
        <dsp:cNvSpPr/>
      </dsp:nvSpPr>
      <dsp:spPr>
        <a:xfrm rot="20436715">
          <a:off x="2641921" y="1296032"/>
          <a:ext cx="2665789" cy="46494"/>
        </a:xfrm>
        <a:custGeom>
          <a:avLst/>
          <a:gdLst/>
          <a:ahLst/>
          <a:cxnLst/>
          <a:rect l="0" t="0" r="0" b="0"/>
          <a:pathLst>
            <a:path>
              <a:moveTo>
                <a:pt x="0" y="23247"/>
              </a:moveTo>
              <a:lnTo>
                <a:pt x="2665789" y="232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02E56C-900E-49FF-9BF2-18828D4054A8}">
      <dsp:nvSpPr>
        <dsp:cNvPr id="0" name=""/>
        <dsp:cNvSpPr/>
      </dsp:nvSpPr>
      <dsp:spPr>
        <a:xfrm>
          <a:off x="0" y="509670"/>
          <a:ext cx="3130338" cy="25470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3E4C50-E60D-43BC-9F8D-E061711A1E12}">
      <dsp:nvSpPr>
        <dsp:cNvPr id="0" name=""/>
        <dsp:cNvSpPr/>
      </dsp:nvSpPr>
      <dsp:spPr>
        <a:xfrm>
          <a:off x="4894191" y="0"/>
          <a:ext cx="2666648" cy="10530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b="1" kern="1200" dirty="0" smtClean="0">
              <a:solidFill>
                <a:srgbClr val="FF0000"/>
              </a:solidFill>
            </a:rPr>
            <a:t>Εκπαιδευτικοί της σχολικής μονάδας</a:t>
          </a:r>
          <a:endParaRPr lang="el-GR" sz="1800" b="1" kern="1200" dirty="0">
            <a:solidFill>
              <a:srgbClr val="FF0000"/>
            </a:solidFill>
          </a:endParaRPr>
        </a:p>
      </dsp:txBody>
      <dsp:txXfrm>
        <a:off x="4894191" y="0"/>
        <a:ext cx="2666648" cy="1053010"/>
      </dsp:txXfrm>
    </dsp:sp>
    <dsp:sp modelId="{9B27DEC1-F937-4177-A609-6D5A3DE6CDE0}">
      <dsp:nvSpPr>
        <dsp:cNvPr id="0" name=""/>
        <dsp:cNvSpPr/>
      </dsp:nvSpPr>
      <dsp:spPr>
        <a:xfrm>
          <a:off x="5355697" y="1204405"/>
          <a:ext cx="2205142" cy="11717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b="1" kern="1200" dirty="0" smtClean="0">
              <a:solidFill>
                <a:srgbClr val="FF0000"/>
              </a:solidFill>
            </a:rPr>
            <a:t>Της συμβούλου</a:t>
          </a:r>
          <a:endParaRPr lang="el-GR" sz="1800" b="1" kern="1200" dirty="0">
            <a:solidFill>
              <a:srgbClr val="FF0000"/>
            </a:solidFill>
          </a:endParaRPr>
        </a:p>
      </dsp:txBody>
      <dsp:txXfrm>
        <a:off x="5355697" y="1204405"/>
        <a:ext cx="2205142" cy="1171782"/>
      </dsp:txXfrm>
    </dsp:sp>
    <dsp:sp modelId="{B59FC51D-0846-4AC4-96BF-4BF12F4C0C40}">
      <dsp:nvSpPr>
        <dsp:cNvPr id="0" name=""/>
        <dsp:cNvSpPr/>
      </dsp:nvSpPr>
      <dsp:spPr>
        <a:xfrm>
          <a:off x="3391134" y="2595226"/>
          <a:ext cx="2438877" cy="11717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b="1" kern="1200" dirty="0" smtClean="0">
              <a:solidFill>
                <a:srgbClr val="FF0000"/>
              </a:solidFill>
            </a:rPr>
            <a:t>Των ακαδημαϊκών</a:t>
          </a:r>
          <a:endParaRPr lang="el-GR" sz="2000" b="1" kern="1200" dirty="0">
            <a:solidFill>
              <a:srgbClr val="FF0000"/>
            </a:solidFill>
          </a:endParaRPr>
        </a:p>
      </dsp:txBody>
      <dsp:txXfrm>
        <a:off x="3391134" y="2595226"/>
        <a:ext cx="2438877" cy="1171782"/>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l-GR" dirty="0"/>
          </a:p>
        </p:txBody>
      </p:sp>
      <p:sp>
        <p:nvSpPr>
          <p:cNvPr id="3" name="Θέση ημερομηνίας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189F6EAD-7408-4E91-81CA-160D5CD59D9A}" type="datetimeFigureOut">
              <a:rPr lang="el-GR" smtClean="0"/>
              <a:pPr/>
              <a:t>28/4/2013</a:t>
            </a:fld>
            <a:endParaRPr lang="el-GR" dirty="0"/>
          </a:p>
        </p:txBody>
      </p:sp>
      <p:sp>
        <p:nvSpPr>
          <p:cNvPr id="4" name="Θέση υποσέλιδου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l-GR" dirty="0"/>
          </a:p>
        </p:txBody>
      </p:sp>
      <p:sp>
        <p:nvSpPr>
          <p:cNvPr id="5" name="Θέση αριθμού διαφάνειας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15BD8A71-C3A6-4193-B10A-E014BB6F59CB}" type="slidenum">
              <a:rPr lang="el-GR" smtClean="0"/>
              <a:pPr/>
              <a:t>‹#›</a:t>
            </a:fld>
            <a:endParaRPr lang="el-GR" dirty="0"/>
          </a:p>
        </p:txBody>
      </p:sp>
    </p:spTree>
    <p:extLst>
      <p:ext uri="{BB962C8B-B14F-4D97-AF65-F5344CB8AC3E}">
        <p14:creationId xmlns:p14="http://schemas.microsoft.com/office/powerpoint/2010/main" xmlns="" val="1806775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l-GR" dirty="0"/>
          </a:p>
        </p:txBody>
      </p:sp>
      <p:sp>
        <p:nvSpPr>
          <p:cNvPr id="3" name="Θέση ημερομηνίας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5AAF5B18-FED8-4BEF-A235-E0CA497AEDAE}" type="datetimeFigureOut">
              <a:rPr lang="el-GR" smtClean="0"/>
              <a:pPr/>
              <a:t>28/4/2013</a:t>
            </a:fld>
            <a:endParaRPr lang="el-GR" dirty="0"/>
          </a:p>
        </p:txBody>
      </p:sp>
      <p:sp>
        <p:nvSpPr>
          <p:cNvPr id="4" name="Θέση εικόνας διαφάνειας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l-GR" dirty="0"/>
          </a:p>
        </p:txBody>
      </p:sp>
      <p:sp>
        <p:nvSpPr>
          <p:cNvPr id="5" name="Θέση σημειώσεων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l-GR" dirty="0"/>
          </a:p>
        </p:txBody>
      </p:sp>
      <p:sp>
        <p:nvSpPr>
          <p:cNvPr id="7" name="Θέση αριθμού διαφάνειας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FBBB2425-E121-4C0A-B1C3-F7A8DE53EAE4}" type="slidenum">
              <a:rPr lang="el-GR" smtClean="0"/>
              <a:pPr/>
              <a:t>‹#›</a:t>
            </a:fld>
            <a:endParaRPr lang="el-GR" dirty="0"/>
          </a:p>
        </p:txBody>
      </p:sp>
    </p:spTree>
    <p:extLst>
      <p:ext uri="{BB962C8B-B14F-4D97-AF65-F5344CB8AC3E}">
        <p14:creationId xmlns:p14="http://schemas.microsoft.com/office/powerpoint/2010/main" xmlns="" val="3745136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BBB2425-E121-4C0A-B1C3-F7A8DE53EAE4}" type="slidenum">
              <a:rPr lang="el-GR" smtClean="0"/>
              <a:pPr/>
              <a:t>2</a:t>
            </a:fld>
            <a:endParaRPr lang="el-GR" dirty="0"/>
          </a:p>
        </p:txBody>
      </p:sp>
    </p:spTree>
    <p:extLst>
      <p:ext uri="{BB962C8B-B14F-4D97-AF65-F5344CB8AC3E}">
        <p14:creationId xmlns:p14="http://schemas.microsoft.com/office/powerpoint/2010/main" xmlns="" val="1029130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213" name="Group 21"/>
          <p:cNvGrpSpPr>
            <a:grpSpLocks/>
          </p:cNvGrpSpPr>
          <p:nvPr/>
        </p:nvGrpSpPr>
        <p:grpSpPr bwMode="auto">
          <a:xfrm>
            <a:off x="0" y="0"/>
            <a:ext cx="5867400" cy="6858000"/>
            <a:chOff x="0" y="0"/>
            <a:chExt cx="3696" cy="4320"/>
          </a:xfrm>
        </p:grpSpPr>
        <p:sp>
          <p:nvSpPr>
            <p:cNvPr id="8194" name="Rectangle 2"/>
            <p:cNvSpPr>
              <a:spLocks noChangeArrowheads="1"/>
            </p:cNvSpPr>
            <p:nvPr/>
          </p:nvSpPr>
          <p:spPr bwMode="auto">
            <a:xfrm>
              <a:off x="0" y="0"/>
              <a:ext cx="2880" cy="4320"/>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dirty="0">
                <a:latin typeface="Times New Roman" pitchFamily="18" charset="0"/>
              </a:endParaRPr>
            </a:p>
          </p:txBody>
        </p:sp>
        <p:sp>
          <p:nvSpPr>
            <p:cNvPr id="8195" name="AutoShape 3"/>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dirty="0">
                <a:latin typeface="Times New Roman" pitchFamily="18" charset="0"/>
              </a:endParaRPr>
            </a:p>
          </p:txBody>
        </p:sp>
      </p:grpSp>
      <p:grpSp>
        <p:nvGrpSpPr>
          <p:cNvPr id="8210" name="Group 18"/>
          <p:cNvGrpSpPr>
            <a:grpSpLocks/>
          </p:cNvGrpSpPr>
          <p:nvPr/>
        </p:nvGrpSpPr>
        <p:grpSpPr bwMode="auto">
          <a:xfrm>
            <a:off x="3632200" y="4889500"/>
            <a:ext cx="4876800" cy="319088"/>
            <a:chOff x="2288" y="3080"/>
            <a:chExt cx="3072" cy="201"/>
          </a:xfrm>
        </p:grpSpPr>
        <p:sp>
          <p:nvSpPr>
            <p:cNvPr id="8204" name="AutoShape 12"/>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8205" name="AutoShape 13"/>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grpSp>
      <p:sp>
        <p:nvSpPr>
          <p:cNvPr id="8197" name="Rectangle 5"/>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pPr lvl="0"/>
            <a:r>
              <a:rPr lang="en-US" noProof="0" smtClean="0"/>
              <a:t>Click to edit Master subtitle style</a:t>
            </a:r>
          </a:p>
        </p:txBody>
      </p:sp>
      <p:sp>
        <p:nvSpPr>
          <p:cNvPr id="8206" name="Rectangle 14"/>
          <p:cNvSpPr>
            <a:spLocks noGrp="1" noChangeArrowheads="1"/>
          </p:cNvSpPr>
          <p:nvPr>
            <p:ph type="dt" sz="quarter" idx="2"/>
          </p:nvPr>
        </p:nvSpPr>
        <p:spPr/>
        <p:txBody>
          <a:bodyPr/>
          <a:lstStyle>
            <a:lvl1pPr>
              <a:defRPr>
                <a:solidFill>
                  <a:schemeClr val="bg1"/>
                </a:solidFill>
              </a:defRPr>
            </a:lvl1pPr>
          </a:lstStyle>
          <a:p>
            <a:endParaRPr lang="en-US" dirty="0"/>
          </a:p>
        </p:txBody>
      </p:sp>
      <p:sp>
        <p:nvSpPr>
          <p:cNvPr id="8207" name="Rectangle 15"/>
          <p:cNvSpPr>
            <a:spLocks noGrp="1" noChangeArrowheads="1"/>
          </p:cNvSpPr>
          <p:nvPr>
            <p:ph type="ftr" sz="quarter" idx="3"/>
          </p:nvPr>
        </p:nvSpPr>
        <p:spPr/>
        <p:txBody>
          <a:bodyPr/>
          <a:lstStyle>
            <a:lvl1pPr algn="r">
              <a:defRPr/>
            </a:lvl1pPr>
          </a:lstStyle>
          <a:p>
            <a:r>
              <a:rPr lang="el-GR" dirty="0" smtClean="0"/>
              <a:t>Α' Δημοτικό Σχολείο Πέρα Χωρίου και Νήσου</a:t>
            </a:r>
            <a:endParaRPr lang="en-US" dirty="0"/>
          </a:p>
        </p:txBody>
      </p:sp>
      <p:sp>
        <p:nvSpPr>
          <p:cNvPr id="8209" name="Rectangle 17"/>
          <p:cNvSpPr>
            <a:spLocks noGrp="1" noChangeArrowheads="1"/>
          </p:cNvSpPr>
          <p:nvPr>
            <p:ph type="sldNum" sz="quarter" idx="4"/>
          </p:nvPr>
        </p:nvSpPr>
        <p:spPr>
          <a:xfrm>
            <a:off x="76200" y="6248400"/>
            <a:ext cx="587375" cy="488950"/>
          </a:xfrm>
        </p:spPr>
        <p:txBody>
          <a:bodyPr anchorCtr="0"/>
          <a:lstStyle>
            <a:lvl1pPr>
              <a:defRPr/>
            </a:lvl1pPr>
          </a:lstStyle>
          <a:p>
            <a:fld id="{16FB8DC6-A7F5-4E02-8984-F89653B3E7A1}" type="slidenum">
              <a:rPr lang="en-US"/>
              <a:pPr/>
              <a:t>‹#›</a:t>
            </a:fld>
            <a:endParaRPr lang="en-US" dirty="0"/>
          </a:p>
        </p:txBody>
      </p:sp>
      <p:sp>
        <p:nvSpPr>
          <p:cNvPr id="8211" name="AutoShape 19"/>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lvl="0"/>
            <a:r>
              <a:rPr lang="en-US" noProof="0" smtClean="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l-GR" dirty="0" smtClean="0"/>
              <a:t>Α' Δημοτικό Σχολείο Πέρα Χωρίου και Νήσου</a:t>
            </a:r>
            <a:endParaRPr lang="en-US" dirty="0"/>
          </a:p>
        </p:txBody>
      </p:sp>
      <p:sp>
        <p:nvSpPr>
          <p:cNvPr id="6" name="Slide Number Placeholder 5"/>
          <p:cNvSpPr>
            <a:spLocks noGrp="1"/>
          </p:cNvSpPr>
          <p:nvPr>
            <p:ph type="sldNum" sz="quarter" idx="12"/>
          </p:nvPr>
        </p:nvSpPr>
        <p:spPr/>
        <p:txBody>
          <a:bodyPr/>
          <a:lstStyle>
            <a:lvl1pPr>
              <a:defRPr/>
            </a:lvl1pPr>
          </a:lstStyle>
          <a:p>
            <a:fld id="{41D540E6-4EAF-4A50-8EED-5135668C4308}" type="slidenum">
              <a:rPr lang="en-US"/>
              <a:pPr/>
              <a:t>‹#›</a:t>
            </a:fld>
            <a:endParaRPr lang="en-US" dirty="0"/>
          </a:p>
        </p:txBody>
      </p:sp>
    </p:spTree>
    <p:extLst>
      <p:ext uri="{BB962C8B-B14F-4D97-AF65-F5344CB8AC3E}">
        <p14:creationId xmlns:p14="http://schemas.microsoft.com/office/powerpoint/2010/main" xmlns="" val="3003718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l-GR" dirty="0" smtClean="0"/>
              <a:t>Α' Δημοτικό Σχολείο Πέρα Χωρίου και Νήσου</a:t>
            </a:r>
            <a:endParaRPr lang="en-US" dirty="0"/>
          </a:p>
        </p:txBody>
      </p:sp>
      <p:sp>
        <p:nvSpPr>
          <p:cNvPr id="6" name="Slide Number Placeholder 5"/>
          <p:cNvSpPr>
            <a:spLocks noGrp="1"/>
          </p:cNvSpPr>
          <p:nvPr>
            <p:ph type="sldNum" sz="quarter" idx="12"/>
          </p:nvPr>
        </p:nvSpPr>
        <p:spPr/>
        <p:txBody>
          <a:bodyPr/>
          <a:lstStyle>
            <a:lvl1pPr>
              <a:defRPr/>
            </a:lvl1pPr>
          </a:lstStyle>
          <a:p>
            <a:fld id="{9A9F790E-7FA9-42A7-8E5F-0DA8D17DCC7D}" type="slidenum">
              <a:rPr lang="en-US"/>
              <a:pPr/>
              <a:t>‹#›</a:t>
            </a:fld>
            <a:endParaRPr lang="en-US" dirty="0"/>
          </a:p>
        </p:txBody>
      </p:sp>
    </p:spTree>
    <p:extLst>
      <p:ext uri="{BB962C8B-B14F-4D97-AF65-F5344CB8AC3E}">
        <p14:creationId xmlns:p14="http://schemas.microsoft.com/office/powerpoint/2010/main" xmlns="" val="1613103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l-GR" dirty="0" smtClean="0"/>
              <a:t>Α' Δημοτικό Σχολείο Πέρα Χωρίου και Νήσου</a:t>
            </a:r>
            <a:endParaRPr lang="en-US" dirty="0"/>
          </a:p>
        </p:txBody>
      </p:sp>
      <p:sp>
        <p:nvSpPr>
          <p:cNvPr id="6" name="Slide Number Placeholder 5"/>
          <p:cNvSpPr>
            <a:spLocks noGrp="1"/>
          </p:cNvSpPr>
          <p:nvPr>
            <p:ph type="sldNum" sz="quarter" idx="12"/>
          </p:nvPr>
        </p:nvSpPr>
        <p:spPr/>
        <p:txBody>
          <a:bodyPr/>
          <a:lstStyle>
            <a:lvl1pPr>
              <a:defRPr/>
            </a:lvl1pPr>
          </a:lstStyle>
          <a:p>
            <a:fld id="{ED243D6D-2EDE-48EC-BC3A-DF23A443ADC2}" type="slidenum">
              <a:rPr lang="en-US"/>
              <a:pPr/>
              <a:t>‹#›</a:t>
            </a:fld>
            <a:endParaRPr lang="en-US" dirty="0"/>
          </a:p>
        </p:txBody>
      </p:sp>
    </p:spTree>
    <p:extLst>
      <p:ext uri="{BB962C8B-B14F-4D97-AF65-F5344CB8AC3E}">
        <p14:creationId xmlns:p14="http://schemas.microsoft.com/office/powerpoint/2010/main" xmlns="" val="2101451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l-GR" dirty="0" smtClean="0"/>
              <a:t>Α' Δημοτικό Σχολείο Πέρα Χωρίου και Νήσου</a:t>
            </a:r>
            <a:endParaRPr lang="en-US" dirty="0"/>
          </a:p>
        </p:txBody>
      </p:sp>
      <p:sp>
        <p:nvSpPr>
          <p:cNvPr id="6" name="Slide Number Placeholder 5"/>
          <p:cNvSpPr>
            <a:spLocks noGrp="1"/>
          </p:cNvSpPr>
          <p:nvPr>
            <p:ph type="sldNum" sz="quarter" idx="12"/>
          </p:nvPr>
        </p:nvSpPr>
        <p:spPr/>
        <p:txBody>
          <a:bodyPr/>
          <a:lstStyle>
            <a:lvl1pPr>
              <a:defRPr/>
            </a:lvl1pPr>
          </a:lstStyle>
          <a:p>
            <a:fld id="{3BE3212A-1966-4200-8D3E-C5CF111BFB72}" type="slidenum">
              <a:rPr lang="en-US"/>
              <a:pPr/>
              <a:t>‹#›</a:t>
            </a:fld>
            <a:endParaRPr lang="en-US" dirty="0"/>
          </a:p>
        </p:txBody>
      </p:sp>
    </p:spTree>
    <p:extLst>
      <p:ext uri="{BB962C8B-B14F-4D97-AF65-F5344CB8AC3E}">
        <p14:creationId xmlns:p14="http://schemas.microsoft.com/office/powerpoint/2010/main" xmlns="" val="2384332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l-GR" dirty="0" smtClean="0"/>
              <a:t>Α' Δημοτικό Σχολείο Πέρα Χωρίου και Νήσου</a:t>
            </a:r>
            <a:endParaRPr lang="en-US" dirty="0"/>
          </a:p>
        </p:txBody>
      </p:sp>
      <p:sp>
        <p:nvSpPr>
          <p:cNvPr id="7" name="Slide Number Placeholder 6"/>
          <p:cNvSpPr>
            <a:spLocks noGrp="1"/>
          </p:cNvSpPr>
          <p:nvPr>
            <p:ph type="sldNum" sz="quarter" idx="12"/>
          </p:nvPr>
        </p:nvSpPr>
        <p:spPr/>
        <p:txBody>
          <a:bodyPr/>
          <a:lstStyle>
            <a:lvl1pPr>
              <a:defRPr/>
            </a:lvl1pPr>
          </a:lstStyle>
          <a:p>
            <a:fld id="{E2274F82-DC2E-492C-B4C1-77A8B768775C}" type="slidenum">
              <a:rPr lang="en-US"/>
              <a:pPr/>
              <a:t>‹#›</a:t>
            </a:fld>
            <a:endParaRPr lang="en-US" dirty="0"/>
          </a:p>
        </p:txBody>
      </p:sp>
    </p:spTree>
    <p:extLst>
      <p:ext uri="{BB962C8B-B14F-4D97-AF65-F5344CB8AC3E}">
        <p14:creationId xmlns:p14="http://schemas.microsoft.com/office/powerpoint/2010/main" xmlns="" val="3651428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r>
              <a:rPr lang="el-GR" dirty="0" smtClean="0"/>
              <a:t>Α' Δημοτικό Σχολείο Πέρα Χωρίου και Νήσου</a:t>
            </a:r>
            <a:endParaRPr lang="en-US" dirty="0"/>
          </a:p>
        </p:txBody>
      </p:sp>
      <p:sp>
        <p:nvSpPr>
          <p:cNvPr id="9" name="Slide Number Placeholder 8"/>
          <p:cNvSpPr>
            <a:spLocks noGrp="1"/>
          </p:cNvSpPr>
          <p:nvPr>
            <p:ph type="sldNum" sz="quarter" idx="12"/>
          </p:nvPr>
        </p:nvSpPr>
        <p:spPr/>
        <p:txBody>
          <a:bodyPr/>
          <a:lstStyle>
            <a:lvl1pPr>
              <a:defRPr/>
            </a:lvl1pPr>
          </a:lstStyle>
          <a:p>
            <a:fld id="{36534C1A-256E-4F43-AF5D-17B837BABBF3}" type="slidenum">
              <a:rPr lang="en-US"/>
              <a:pPr/>
              <a:t>‹#›</a:t>
            </a:fld>
            <a:endParaRPr lang="en-US" dirty="0"/>
          </a:p>
        </p:txBody>
      </p:sp>
    </p:spTree>
    <p:extLst>
      <p:ext uri="{BB962C8B-B14F-4D97-AF65-F5344CB8AC3E}">
        <p14:creationId xmlns:p14="http://schemas.microsoft.com/office/powerpoint/2010/main" xmlns="" val="2340999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r>
              <a:rPr lang="el-GR" dirty="0" smtClean="0"/>
              <a:t>Α' Δημοτικό Σχολείο Πέρα Χωρίου και Νήσου</a:t>
            </a:r>
            <a:endParaRPr lang="en-US" dirty="0"/>
          </a:p>
        </p:txBody>
      </p:sp>
      <p:sp>
        <p:nvSpPr>
          <p:cNvPr id="5" name="Slide Number Placeholder 4"/>
          <p:cNvSpPr>
            <a:spLocks noGrp="1"/>
          </p:cNvSpPr>
          <p:nvPr>
            <p:ph type="sldNum" sz="quarter" idx="12"/>
          </p:nvPr>
        </p:nvSpPr>
        <p:spPr/>
        <p:txBody>
          <a:bodyPr/>
          <a:lstStyle>
            <a:lvl1pPr>
              <a:defRPr/>
            </a:lvl1pPr>
          </a:lstStyle>
          <a:p>
            <a:fld id="{151260F0-70F7-4C39-989B-99B5C3A6814D}" type="slidenum">
              <a:rPr lang="en-US"/>
              <a:pPr/>
              <a:t>‹#›</a:t>
            </a:fld>
            <a:endParaRPr lang="en-US" dirty="0"/>
          </a:p>
        </p:txBody>
      </p:sp>
    </p:spTree>
    <p:extLst>
      <p:ext uri="{BB962C8B-B14F-4D97-AF65-F5344CB8AC3E}">
        <p14:creationId xmlns:p14="http://schemas.microsoft.com/office/powerpoint/2010/main" xmlns="" val="3309345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r>
              <a:rPr lang="el-GR" dirty="0" smtClean="0"/>
              <a:t>Α' Δημοτικό Σχολείο Πέρα Χωρίου και Νήσου</a:t>
            </a:r>
            <a:endParaRPr lang="en-US" dirty="0"/>
          </a:p>
        </p:txBody>
      </p:sp>
      <p:sp>
        <p:nvSpPr>
          <p:cNvPr id="4" name="Slide Number Placeholder 3"/>
          <p:cNvSpPr>
            <a:spLocks noGrp="1"/>
          </p:cNvSpPr>
          <p:nvPr>
            <p:ph type="sldNum" sz="quarter" idx="12"/>
          </p:nvPr>
        </p:nvSpPr>
        <p:spPr/>
        <p:txBody>
          <a:bodyPr/>
          <a:lstStyle>
            <a:lvl1pPr>
              <a:defRPr/>
            </a:lvl1pPr>
          </a:lstStyle>
          <a:p>
            <a:fld id="{7F75E557-AA6A-47EF-8B49-C74B89DE2FCB}" type="slidenum">
              <a:rPr lang="en-US"/>
              <a:pPr/>
              <a:t>‹#›</a:t>
            </a:fld>
            <a:endParaRPr lang="en-US" dirty="0"/>
          </a:p>
        </p:txBody>
      </p:sp>
    </p:spTree>
    <p:extLst>
      <p:ext uri="{BB962C8B-B14F-4D97-AF65-F5344CB8AC3E}">
        <p14:creationId xmlns:p14="http://schemas.microsoft.com/office/powerpoint/2010/main" xmlns="" val="2303674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l-GR" dirty="0" smtClean="0"/>
              <a:t>Α' Δημοτικό Σχολείο Πέρα Χωρίου και Νήσου</a:t>
            </a:r>
            <a:endParaRPr lang="en-US" dirty="0"/>
          </a:p>
        </p:txBody>
      </p:sp>
      <p:sp>
        <p:nvSpPr>
          <p:cNvPr id="7" name="Slide Number Placeholder 6"/>
          <p:cNvSpPr>
            <a:spLocks noGrp="1"/>
          </p:cNvSpPr>
          <p:nvPr>
            <p:ph type="sldNum" sz="quarter" idx="12"/>
          </p:nvPr>
        </p:nvSpPr>
        <p:spPr/>
        <p:txBody>
          <a:bodyPr/>
          <a:lstStyle>
            <a:lvl1pPr>
              <a:defRPr/>
            </a:lvl1pPr>
          </a:lstStyle>
          <a:p>
            <a:fld id="{53F90E71-DE7D-4D0D-9EA7-3A7F4AA2D994}" type="slidenum">
              <a:rPr lang="en-US"/>
              <a:pPr/>
              <a:t>‹#›</a:t>
            </a:fld>
            <a:endParaRPr lang="en-US" dirty="0"/>
          </a:p>
        </p:txBody>
      </p:sp>
    </p:spTree>
    <p:extLst>
      <p:ext uri="{BB962C8B-B14F-4D97-AF65-F5344CB8AC3E}">
        <p14:creationId xmlns:p14="http://schemas.microsoft.com/office/powerpoint/2010/main" xmlns="" val="2682706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l-GR" dirty="0" smtClean="0"/>
              <a:t>Α' Δημοτικό Σχολείο Πέρα Χωρίου και Νήσου</a:t>
            </a:r>
            <a:endParaRPr lang="en-US" dirty="0"/>
          </a:p>
        </p:txBody>
      </p:sp>
      <p:sp>
        <p:nvSpPr>
          <p:cNvPr id="7" name="Slide Number Placeholder 6"/>
          <p:cNvSpPr>
            <a:spLocks noGrp="1"/>
          </p:cNvSpPr>
          <p:nvPr>
            <p:ph type="sldNum" sz="quarter" idx="12"/>
          </p:nvPr>
        </p:nvSpPr>
        <p:spPr/>
        <p:txBody>
          <a:bodyPr/>
          <a:lstStyle>
            <a:lvl1pPr>
              <a:defRPr/>
            </a:lvl1pPr>
          </a:lstStyle>
          <a:p>
            <a:fld id="{0E1DAEB9-AF70-4C4B-91E1-8AE95B6A1957}" type="slidenum">
              <a:rPr lang="en-US"/>
              <a:pPr/>
              <a:t>‹#›</a:t>
            </a:fld>
            <a:endParaRPr lang="en-US" dirty="0"/>
          </a:p>
        </p:txBody>
      </p:sp>
    </p:spTree>
    <p:extLst>
      <p:ext uri="{BB962C8B-B14F-4D97-AF65-F5344CB8AC3E}">
        <p14:creationId xmlns:p14="http://schemas.microsoft.com/office/powerpoint/2010/main" xmlns="" val="1044802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52" name="Group 28"/>
          <p:cNvGrpSpPr>
            <a:grpSpLocks/>
          </p:cNvGrpSpPr>
          <p:nvPr/>
        </p:nvGrpSpPr>
        <p:grpSpPr bwMode="auto">
          <a:xfrm>
            <a:off x="0" y="0"/>
            <a:ext cx="7620000" cy="6858000"/>
            <a:chOff x="0" y="0"/>
            <a:chExt cx="4800" cy="4320"/>
          </a:xfrm>
        </p:grpSpPr>
        <p:grpSp>
          <p:nvGrpSpPr>
            <p:cNvPr id="1050" name="Group 26"/>
            <p:cNvGrpSpPr>
              <a:grpSpLocks/>
            </p:cNvGrpSpPr>
            <p:nvPr userDrawn="1"/>
          </p:nvGrpSpPr>
          <p:grpSpPr bwMode="auto">
            <a:xfrm>
              <a:off x="0" y="0"/>
              <a:ext cx="2016" cy="4320"/>
              <a:chOff x="0" y="0"/>
              <a:chExt cx="2016" cy="4320"/>
            </a:xfrm>
          </p:grpSpPr>
          <p:sp>
            <p:nvSpPr>
              <p:cNvPr id="1027" name="Rectangle 3"/>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048" name="Freeform 24"/>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xmlns=""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1045" name="Group 21"/>
            <p:cNvGrpSpPr>
              <a:grpSpLocks/>
            </p:cNvGrpSpPr>
            <p:nvPr/>
          </p:nvGrpSpPr>
          <p:grpSpPr bwMode="auto">
            <a:xfrm>
              <a:off x="144" y="1248"/>
              <a:ext cx="4656" cy="201"/>
              <a:chOff x="144" y="1248"/>
              <a:chExt cx="4656" cy="201"/>
            </a:xfrm>
          </p:grpSpPr>
          <p:sp>
            <p:nvSpPr>
              <p:cNvPr id="1036" name="AutoShape 12"/>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044" name="AutoShape 20"/>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grpSp>
      </p:grpSp>
      <p:sp>
        <p:nvSpPr>
          <p:cNvPr id="1031" name="AutoShape 7"/>
          <p:cNvSpPr>
            <a:spLocks noGrp="1" noChangeArrowheads="1"/>
          </p:cNvSpPr>
          <p:nvPr>
            <p:ph type="title"/>
          </p:nvPr>
        </p:nvSpPr>
        <p:spPr bwMode="auto">
          <a:xfrm>
            <a:off x="762000" y="762000"/>
            <a:ext cx="7924800" cy="1143000"/>
          </a:xfrm>
          <a:prstGeom prst="roundRect">
            <a:avLst>
              <a:gd name="adj" fmla="val 21667"/>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838200" y="2362200"/>
            <a:ext cx="7693025" cy="3724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7" name="Rectangle 13"/>
          <p:cNvSpPr>
            <a:spLocks noGrp="1" noChangeArrowheads="1"/>
          </p:cNvSpPr>
          <p:nvPr>
            <p:ph type="dt" sz="half" idx="2"/>
          </p:nvPr>
        </p:nvSpPr>
        <p:spPr bwMode="auto">
          <a:xfrm>
            <a:off x="2438400" y="6248400"/>
            <a:ext cx="2130425" cy="474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endParaRPr lang="en-US" dirty="0"/>
          </a:p>
        </p:txBody>
      </p:sp>
      <p:sp>
        <p:nvSpPr>
          <p:cNvPr id="1038" name="Rectangle 14"/>
          <p:cNvSpPr>
            <a:spLocks noGrp="1" noChangeArrowheads="1"/>
          </p:cNvSpPr>
          <p:nvPr>
            <p:ph type="ftr" sz="quarter" idx="3"/>
          </p:nvPr>
        </p:nvSpPr>
        <p:spPr bwMode="auto">
          <a:xfrm>
            <a:off x="5791200" y="6248400"/>
            <a:ext cx="2897188" cy="474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r>
              <a:rPr lang="el-GR" dirty="0" smtClean="0"/>
              <a:t>Α' Δημοτικό Σχολείο Πέρα Χωρίου και Νήσου</a:t>
            </a:r>
            <a:endParaRPr lang="en-US" dirty="0"/>
          </a:p>
        </p:txBody>
      </p:sp>
      <p:sp>
        <p:nvSpPr>
          <p:cNvPr id="1039" name="Rectangle 15"/>
          <p:cNvSpPr>
            <a:spLocks noGrp="1" noChangeArrowheads="1"/>
          </p:cNvSpPr>
          <p:nvPr>
            <p:ph type="sldNum" sz="quarter" idx="4"/>
          </p:nvPr>
        </p:nvSpPr>
        <p:spPr bwMode="auto">
          <a:xfrm>
            <a:off x="84138" y="6242050"/>
            <a:ext cx="587375" cy="488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defRPr>
            </a:lvl1pPr>
          </a:lstStyle>
          <a:p>
            <a:fld id="{AE006062-ABC2-4519-96D8-5A8EEA520E02}"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sldNum="0" hdr="0" dt="0"/>
  <p:txStyles>
    <p:titleStyle>
      <a:lvl1pPr algn="l" rtl="0" eaLnBrk="1" fontAlgn="base" hangingPunct="1">
        <a:lnSpc>
          <a:spcPct val="90000"/>
        </a:lnSpc>
        <a:spcBef>
          <a:spcPct val="0"/>
        </a:spcBef>
        <a:spcAft>
          <a:spcPct val="0"/>
        </a:spcAft>
        <a:defRPr sz="3600" b="1">
          <a:solidFill>
            <a:schemeClr val="tx2"/>
          </a:solidFill>
          <a:latin typeface="+mj-lt"/>
          <a:ea typeface="+mj-ea"/>
          <a:cs typeface="+mj-cs"/>
        </a:defRPr>
      </a:lvl1pPr>
      <a:lvl2pPr algn="l" rtl="0" eaLnBrk="1" fontAlgn="base" hangingPunct="1">
        <a:lnSpc>
          <a:spcPct val="90000"/>
        </a:lnSpc>
        <a:spcBef>
          <a:spcPct val="0"/>
        </a:spcBef>
        <a:spcAft>
          <a:spcPct val="0"/>
        </a:spcAft>
        <a:defRPr sz="3600" b="1">
          <a:solidFill>
            <a:schemeClr val="tx2"/>
          </a:solidFill>
          <a:latin typeface="Arial" charset="0"/>
        </a:defRPr>
      </a:lvl2pPr>
      <a:lvl3pPr algn="l" rtl="0" eaLnBrk="1" fontAlgn="base" hangingPunct="1">
        <a:lnSpc>
          <a:spcPct val="90000"/>
        </a:lnSpc>
        <a:spcBef>
          <a:spcPct val="0"/>
        </a:spcBef>
        <a:spcAft>
          <a:spcPct val="0"/>
        </a:spcAft>
        <a:defRPr sz="3600" b="1">
          <a:solidFill>
            <a:schemeClr val="tx2"/>
          </a:solidFill>
          <a:latin typeface="Arial" charset="0"/>
        </a:defRPr>
      </a:lvl3pPr>
      <a:lvl4pPr algn="l" rtl="0" eaLnBrk="1" fontAlgn="base" hangingPunct="1">
        <a:lnSpc>
          <a:spcPct val="90000"/>
        </a:lnSpc>
        <a:spcBef>
          <a:spcPct val="0"/>
        </a:spcBef>
        <a:spcAft>
          <a:spcPct val="0"/>
        </a:spcAft>
        <a:defRPr sz="3600" b="1">
          <a:solidFill>
            <a:schemeClr val="tx2"/>
          </a:solidFill>
          <a:latin typeface="Arial" charset="0"/>
        </a:defRPr>
      </a:lvl4pPr>
      <a:lvl5pPr algn="l" rtl="0" eaLnBrk="1" fontAlgn="base" hangingPunct="1">
        <a:lnSpc>
          <a:spcPct val="90000"/>
        </a:lnSpc>
        <a:spcBef>
          <a:spcPct val="0"/>
        </a:spcBef>
        <a:spcAft>
          <a:spcPct val="0"/>
        </a:spcAft>
        <a:defRPr sz="3600" b="1">
          <a:solidFill>
            <a:schemeClr val="tx2"/>
          </a:solidFill>
          <a:latin typeface="Arial" charset="0"/>
        </a:defRPr>
      </a:lvl5pPr>
      <a:lvl6pPr marL="457200" algn="l" rtl="0" eaLnBrk="1" fontAlgn="base" hangingPunct="1">
        <a:lnSpc>
          <a:spcPct val="90000"/>
        </a:lnSpc>
        <a:spcBef>
          <a:spcPct val="0"/>
        </a:spcBef>
        <a:spcAft>
          <a:spcPct val="0"/>
        </a:spcAft>
        <a:defRPr sz="3600" b="1">
          <a:solidFill>
            <a:schemeClr val="tx2"/>
          </a:solidFill>
          <a:latin typeface="Arial" charset="0"/>
        </a:defRPr>
      </a:lvl6pPr>
      <a:lvl7pPr marL="914400" algn="l" rtl="0" eaLnBrk="1" fontAlgn="base" hangingPunct="1">
        <a:lnSpc>
          <a:spcPct val="90000"/>
        </a:lnSpc>
        <a:spcBef>
          <a:spcPct val="0"/>
        </a:spcBef>
        <a:spcAft>
          <a:spcPct val="0"/>
        </a:spcAft>
        <a:defRPr sz="3600" b="1">
          <a:solidFill>
            <a:schemeClr val="tx2"/>
          </a:solidFill>
          <a:latin typeface="Arial" charset="0"/>
        </a:defRPr>
      </a:lvl7pPr>
      <a:lvl8pPr marL="1371600" algn="l" rtl="0" eaLnBrk="1" fontAlgn="base" hangingPunct="1">
        <a:lnSpc>
          <a:spcPct val="90000"/>
        </a:lnSpc>
        <a:spcBef>
          <a:spcPct val="0"/>
        </a:spcBef>
        <a:spcAft>
          <a:spcPct val="0"/>
        </a:spcAft>
        <a:defRPr sz="3600" b="1">
          <a:solidFill>
            <a:schemeClr val="tx2"/>
          </a:solidFill>
          <a:latin typeface="Arial" charset="0"/>
        </a:defRPr>
      </a:lvl8pPr>
      <a:lvl9pPr marL="1828800" algn="l" rtl="0" eaLnBrk="1" fontAlgn="base" hangingPunct="1">
        <a:lnSpc>
          <a:spcPct val="90000"/>
        </a:lnSpc>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75000"/>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1" fontAlgn="base" hangingPunct="1">
        <a:spcBef>
          <a:spcPct val="20000"/>
        </a:spcBef>
        <a:spcAft>
          <a:spcPct val="0"/>
        </a:spcAft>
        <a:buClr>
          <a:schemeClr val="tx1"/>
        </a:buClr>
        <a:buSzPct val="80000"/>
        <a:buChar char="–"/>
        <a:defRPr>
          <a:solidFill>
            <a:schemeClr val="tx1"/>
          </a:solidFill>
          <a:latin typeface="+mn-lt"/>
        </a:defRPr>
      </a:lvl4pPr>
      <a:lvl5pPr marL="20574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931;&#967;&#941;&#948;&#953;&#959;%20&#924;&#945;&#952;&#942;&#956;&#945;&#964;&#959;&#962;%20&#954;&#955;&#953;&#956;&#940;&#954;&#953;&#959;.docx"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m.cy/url?sa=i&amp;rct=j&amp;q=work+together&amp;source=images&amp;cd=&amp;cad=rja&amp;docid=jWGhcL56VkzFJM&amp;tbnid=4PBnN_xOqiDQqM:&amp;ved=0CAUQjRw&amp;url=http://www.facebook.com/permalink.php?story_fbid=10151134265337830&amp;id=44015482829&amp;ei=mqlaUeqMHILcOYXZgagO&amp;bvm=bv.44697112,d.Yms&amp;psig=AFQjCNFV217orHitmhQn4Meg8m5wj3G5zw&amp;ust=1364981818514570" TargetMode="External"/><Relationship Id="rId7"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6.png"/><Relationship Id="rId5" Type="http://schemas.microsoft.com/office/2007/relationships/hdphoto" Target="../media/hdphoto5.wdp"/><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917;&#957;&#972;&#964;&#951;&#964;&#945;%20&#918;&#969;&#942;%20&#963;&#949;%20&#940;&#955;&#955;&#959;&#965;&#962;%20&#964;&#972;&#960;&#959;&#965;&#962;.docx" TargetMode="External"/><Relationship Id="rId2" Type="http://schemas.openxmlformats.org/officeDocument/2006/relationships/hyperlink" Target="&#931;&#967;&#941;&#948;&#953;&#959;%20&#916;&#961;&#940;&#963;&#951;&#962;%20&#925;&#942;&#963;&#959;&#965;%20&#913;&#900;.docx"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644008" y="2219813"/>
            <a:ext cx="4392488" cy="2376604"/>
          </a:xfrm>
        </p:spPr>
        <p:txBody>
          <a:bodyPr/>
          <a:lstStyle/>
          <a:p>
            <a:pPr algn="ctr"/>
            <a:r>
              <a:rPr lang="de-DE" sz="2400" b="1" dirty="0" smtClean="0">
                <a:solidFill>
                  <a:schemeClr val="tx1"/>
                </a:solidFill>
              </a:rPr>
              <a:t>RELEASE</a:t>
            </a:r>
            <a:endParaRPr lang="de-DE" sz="2400" b="1" i="1" dirty="0" smtClean="0">
              <a:solidFill>
                <a:schemeClr val="tx1"/>
              </a:solidFill>
            </a:endParaRPr>
          </a:p>
          <a:p>
            <a:r>
              <a:rPr lang="el-GR" sz="2400" b="1" i="1" dirty="0" smtClean="0">
                <a:solidFill>
                  <a:schemeClr val="tx1"/>
                </a:solidFill>
              </a:rPr>
              <a:t>"</a:t>
            </a:r>
            <a:r>
              <a:rPr lang="en-US" sz="2400" b="1" i="1" dirty="0" smtClean="0">
                <a:solidFill>
                  <a:schemeClr val="tx1"/>
                </a:solidFill>
              </a:rPr>
              <a:t>Towards Achieving Self Regulated Learning as a Core in Teachers’ In-Service Training in Cyprus</a:t>
            </a:r>
            <a:r>
              <a:rPr lang="el-GR" sz="2400" b="1" i="1" dirty="0" smtClean="0">
                <a:solidFill>
                  <a:schemeClr val="tx1"/>
                </a:solidFill>
              </a:rPr>
              <a:t>"</a:t>
            </a:r>
            <a:endParaRPr lang="en-US" sz="2400" b="1" dirty="0"/>
          </a:p>
        </p:txBody>
      </p:sp>
      <p:sp>
        <p:nvSpPr>
          <p:cNvPr id="3" name="Title 2"/>
          <p:cNvSpPr>
            <a:spLocks noGrp="1"/>
          </p:cNvSpPr>
          <p:nvPr>
            <p:ph type="ctrTitle" sz="quarter"/>
          </p:nvPr>
        </p:nvSpPr>
        <p:spPr>
          <a:xfrm>
            <a:off x="683568" y="990600"/>
            <a:ext cx="8231832" cy="1430288"/>
          </a:xfrm>
        </p:spPr>
        <p:txBody>
          <a:bodyPr/>
          <a:lstStyle/>
          <a:p>
            <a:endParaRPr lang="en-US" dirty="0"/>
          </a:p>
        </p:txBody>
      </p:sp>
      <p:sp>
        <p:nvSpPr>
          <p:cNvPr id="4" name="Title 1"/>
          <p:cNvSpPr txBox="1">
            <a:spLocks/>
          </p:cNvSpPr>
          <p:nvPr/>
        </p:nvSpPr>
        <p:spPr bwMode="auto">
          <a:xfrm>
            <a:off x="479854" y="332656"/>
            <a:ext cx="7871792" cy="2376263"/>
          </a:xfrm>
          <a:prstGeom prst="roundRect">
            <a:avLst>
              <a:gd name="adj" fmla="val 5000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30000" lnSpcReduction="20000"/>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de-DE" sz="3600" b="1" i="1" u="none" strike="noStrike" kern="0" cap="none" spc="0" normalizeH="0" baseline="0" noProof="0" dirty="0" smtClean="0">
                <a:ln>
                  <a:noFill/>
                </a:ln>
                <a:solidFill>
                  <a:schemeClr val="tx1"/>
                </a:solidFill>
                <a:effectLst/>
                <a:uLnTx/>
                <a:uFillTx/>
                <a:latin typeface="+mj-lt"/>
                <a:ea typeface="+mj-ea"/>
                <a:cs typeface="+mj-cs"/>
              </a:rPr>
              <a:t/>
            </a:r>
            <a:br>
              <a:rPr kumimoji="0" lang="de-DE" sz="3600" b="1" i="1" u="none" strike="noStrike" kern="0" cap="none" spc="0" normalizeH="0" baseline="0" noProof="0" dirty="0" smtClean="0">
                <a:ln>
                  <a:noFill/>
                </a:ln>
                <a:solidFill>
                  <a:schemeClr val="tx1"/>
                </a:solidFill>
                <a:effectLst/>
                <a:uLnTx/>
                <a:uFillTx/>
                <a:latin typeface="+mj-lt"/>
                <a:ea typeface="+mj-ea"/>
                <a:cs typeface="+mj-cs"/>
              </a:rPr>
            </a:br>
            <a:r>
              <a:rPr kumimoji="0" lang="de-DE" sz="3600" b="1" i="1" u="none" strike="noStrike" kern="0" cap="none" spc="0" normalizeH="0" baseline="0" noProof="0" dirty="0" smtClean="0">
                <a:ln>
                  <a:noFill/>
                </a:ln>
                <a:solidFill>
                  <a:schemeClr val="tx1"/>
                </a:solidFill>
                <a:effectLst/>
                <a:uLnTx/>
                <a:uFillTx/>
                <a:latin typeface="+mj-lt"/>
                <a:ea typeface="+mj-ea"/>
                <a:cs typeface="+mj-cs"/>
              </a:rPr>
              <a:t/>
            </a:r>
            <a:br>
              <a:rPr kumimoji="0" lang="de-DE" sz="3600" b="1" i="1" u="none" strike="noStrike" kern="0" cap="none" spc="0" normalizeH="0" baseline="0" noProof="0" dirty="0" smtClean="0">
                <a:ln>
                  <a:noFill/>
                </a:ln>
                <a:solidFill>
                  <a:schemeClr val="tx1"/>
                </a:solidFill>
                <a:effectLst/>
                <a:uLnTx/>
                <a:uFillTx/>
                <a:latin typeface="+mj-lt"/>
                <a:ea typeface="+mj-ea"/>
                <a:cs typeface="+mj-cs"/>
              </a:rPr>
            </a:br>
            <a:r>
              <a:rPr kumimoji="0" lang="de-DE" sz="3600" b="1" i="1" u="none" strike="noStrike" kern="0" cap="none" spc="0" normalizeH="0" baseline="0" noProof="0" dirty="0" smtClean="0">
                <a:ln>
                  <a:noFill/>
                </a:ln>
                <a:solidFill>
                  <a:schemeClr val="tx1"/>
                </a:solidFill>
                <a:effectLst/>
                <a:uLnTx/>
                <a:uFillTx/>
                <a:latin typeface="+mj-lt"/>
                <a:ea typeface="+mj-ea"/>
                <a:cs typeface="+mj-cs"/>
              </a:rPr>
              <a:t/>
            </a:r>
            <a:br>
              <a:rPr kumimoji="0" lang="de-DE" sz="3600" b="1" i="1" u="none" strike="noStrike" kern="0" cap="none" spc="0" normalizeH="0" baseline="0" noProof="0" dirty="0" smtClean="0">
                <a:ln>
                  <a:noFill/>
                </a:ln>
                <a:solidFill>
                  <a:schemeClr val="tx1"/>
                </a:solidFill>
                <a:effectLst/>
                <a:uLnTx/>
                <a:uFillTx/>
                <a:latin typeface="+mj-lt"/>
                <a:ea typeface="+mj-ea"/>
                <a:cs typeface="+mj-cs"/>
              </a:rPr>
            </a:br>
            <a:r>
              <a:rPr kumimoji="0" lang="de-DE" sz="6400" b="1" i="1" u="none" strike="noStrike" kern="0" cap="none" spc="0" normalizeH="0" baseline="0" noProof="0" dirty="0" smtClean="0">
                <a:ln>
                  <a:noFill/>
                </a:ln>
                <a:solidFill>
                  <a:schemeClr val="tx1"/>
                </a:solidFill>
                <a:effectLst/>
                <a:uLnTx/>
                <a:uFillTx/>
                <a:latin typeface="+mj-lt"/>
                <a:ea typeface="+mj-ea"/>
                <a:cs typeface="+mj-cs"/>
              </a:rPr>
              <a:t/>
            </a:r>
            <a:br>
              <a:rPr kumimoji="0" lang="de-DE" sz="6400" b="1" i="1" u="none" strike="noStrike" kern="0" cap="none" spc="0" normalizeH="0" baseline="0" noProof="0" dirty="0" smtClean="0">
                <a:ln>
                  <a:noFill/>
                </a:ln>
                <a:solidFill>
                  <a:schemeClr val="tx1"/>
                </a:solidFill>
                <a:effectLst/>
                <a:uLnTx/>
                <a:uFillTx/>
                <a:latin typeface="+mj-lt"/>
                <a:ea typeface="+mj-ea"/>
                <a:cs typeface="+mj-cs"/>
              </a:rPr>
            </a:br>
            <a:r>
              <a:rPr kumimoji="0" lang="el-GR" sz="8000" b="1" u="none" strike="noStrike" kern="0" cap="none" spc="0" normalizeH="0" baseline="0" noProof="0" dirty="0" smtClean="0">
                <a:ln>
                  <a:noFill/>
                </a:ln>
                <a:solidFill>
                  <a:schemeClr val="tx1"/>
                </a:solidFill>
                <a:effectLst/>
                <a:uLnTx/>
                <a:uFillTx/>
                <a:latin typeface="+mj-lt"/>
                <a:ea typeface="+mj-ea"/>
                <a:cs typeface="+mj-cs"/>
              </a:rPr>
              <a:t>«Ενδυναμώνοντας την Παιδαγωγική Αυτονομία </a:t>
            </a:r>
            <a:endParaRPr kumimoji="0" lang="en-US" sz="8000" b="1" u="none" strike="noStrike" kern="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base" latinLnBrk="0" hangingPunct="1">
              <a:lnSpc>
                <a:spcPct val="90000"/>
              </a:lnSpc>
              <a:spcBef>
                <a:spcPct val="0"/>
              </a:spcBef>
              <a:spcAft>
                <a:spcPct val="0"/>
              </a:spcAft>
              <a:buClrTx/>
              <a:buSzTx/>
              <a:buFontTx/>
              <a:buNone/>
              <a:tabLst/>
              <a:defRPr/>
            </a:pPr>
            <a:endParaRPr lang="en-US" sz="8000" b="1" kern="0" dirty="0" smtClean="0">
              <a:latin typeface="+mj-lt"/>
              <a:ea typeface="+mj-ea"/>
              <a:cs typeface="+mj-cs"/>
            </a:endParaRP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l-GR" sz="8000" b="1" u="none" strike="noStrike" kern="0" cap="none" spc="0" normalizeH="0" baseline="0" noProof="0" dirty="0" smtClean="0">
                <a:ln>
                  <a:noFill/>
                </a:ln>
                <a:solidFill>
                  <a:schemeClr val="tx1"/>
                </a:solidFill>
                <a:effectLst/>
                <a:uLnTx/>
                <a:uFillTx/>
                <a:latin typeface="+mj-lt"/>
                <a:ea typeface="+mj-ea"/>
                <a:cs typeface="+mj-cs"/>
              </a:rPr>
              <a:t>των Εκπαιδευτικών»</a:t>
            </a:r>
            <a:r>
              <a:rPr kumimoji="0" lang="el-GR" sz="4000" b="1" u="none" strike="noStrike" kern="0" cap="none" spc="0" normalizeH="0" baseline="0" noProof="0" dirty="0" smtClean="0">
                <a:ln>
                  <a:noFill/>
                </a:ln>
                <a:solidFill>
                  <a:schemeClr val="tx1"/>
                </a:solidFill>
                <a:effectLst/>
                <a:uLnTx/>
                <a:uFillTx/>
                <a:latin typeface="+mj-lt"/>
                <a:ea typeface="+mj-ea"/>
                <a:cs typeface="+mj-cs"/>
              </a:rPr>
              <a:t/>
            </a:r>
            <a:br>
              <a:rPr kumimoji="0" lang="el-GR" sz="4000" b="1" u="none" strike="noStrike" kern="0" cap="none" spc="0" normalizeH="0" baseline="0" noProof="0" dirty="0" smtClean="0">
                <a:ln>
                  <a:noFill/>
                </a:ln>
                <a:solidFill>
                  <a:schemeClr val="tx1"/>
                </a:solidFill>
                <a:effectLst/>
                <a:uLnTx/>
                <a:uFillTx/>
                <a:latin typeface="+mj-lt"/>
                <a:ea typeface="+mj-ea"/>
                <a:cs typeface="+mj-cs"/>
              </a:rPr>
            </a:br>
            <a:endParaRPr kumimoji="0" lang="en-US" sz="4000" b="1" u="none" strike="noStrike" kern="0" cap="none" spc="0" normalizeH="0" baseline="0" noProof="0" dirty="0">
              <a:ln>
                <a:noFill/>
              </a:ln>
              <a:solidFill>
                <a:schemeClr val="tx1"/>
              </a:solidFill>
              <a:effectLst/>
              <a:uLnTx/>
              <a:uFillTx/>
              <a:latin typeface="+mj-lt"/>
              <a:ea typeface="+mj-ea"/>
              <a:cs typeface="+mj-cs"/>
            </a:endParaRPr>
          </a:p>
        </p:txBody>
      </p:sp>
      <p:sp>
        <p:nvSpPr>
          <p:cNvPr id="5" name="Subtitle 2"/>
          <p:cNvSpPr txBox="1">
            <a:spLocks/>
          </p:cNvSpPr>
          <p:nvPr/>
        </p:nvSpPr>
        <p:spPr bwMode="auto">
          <a:xfrm>
            <a:off x="107504" y="3933056"/>
            <a:ext cx="8928992" cy="27363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
            </a:r>
            <a:br>
              <a:rPr kumimoji="0" lang="en-US" sz="2800" b="0" i="0" u="none" strike="noStrike" kern="0" cap="none" spc="0" normalizeH="0" baseline="0" noProof="0" dirty="0" smtClean="0">
                <a:ln>
                  <a:noFill/>
                </a:ln>
                <a:solidFill>
                  <a:schemeClr val="tx1"/>
                </a:solidFill>
                <a:effectLst/>
                <a:uLnTx/>
                <a:uFillTx/>
                <a:latin typeface="+mn-lt"/>
                <a:ea typeface="+mn-ea"/>
                <a:cs typeface="+mn-cs"/>
              </a:rPr>
            </a:br>
            <a:endParaRPr kumimoji="0" lang="el-GR" sz="2800" b="0" i="1" u="none" strike="noStrike" kern="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base" latinLnBrk="0" hangingPunct="1">
              <a:lnSpc>
                <a:spcPct val="100000"/>
              </a:lnSpc>
              <a:spcBef>
                <a:spcPct val="20000"/>
              </a:spcBef>
              <a:spcAft>
                <a:spcPct val="0"/>
              </a:spcAft>
              <a:buClr>
                <a:schemeClr val="tx1"/>
              </a:buClr>
              <a:buSzPct val="75000"/>
              <a:buFont typeface="Wingdings" pitchFamily="2" charset="2"/>
              <a:buNone/>
              <a:tabLst/>
              <a:defRPr/>
            </a:pPr>
            <a:endParaRPr kumimoji="0" lang="el-GR" sz="2800" b="0" i="1" u="none" strike="noStrike" kern="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base" latinLnBrk="0" hangingPunct="1">
              <a:lnSpc>
                <a:spcPct val="100000"/>
              </a:lnSpc>
              <a:spcBef>
                <a:spcPct val="20000"/>
              </a:spcBef>
              <a:spcAft>
                <a:spcPct val="0"/>
              </a:spcAft>
              <a:buClr>
                <a:schemeClr val="tx1"/>
              </a:buClr>
              <a:buSzPct val="75000"/>
              <a:buFont typeface="Wingdings" pitchFamily="2" charset="2"/>
              <a:buNone/>
              <a:tabLst/>
              <a:defRPr/>
            </a:pP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sp>
        <p:nvSpPr>
          <p:cNvPr id="7" name="Rectangle 6"/>
          <p:cNvSpPr/>
          <p:nvPr/>
        </p:nvSpPr>
        <p:spPr>
          <a:xfrm>
            <a:off x="2004408" y="2220493"/>
            <a:ext cx="5400600" cy="400110"/>
          </a:xfrm>
          <a:prstGeom prst="rect">
            <a:avLst/>
          </a:prstGeom>
        </p:spPr>
        <p:txBody>
          <a:bodyPr wrap="square">
            <a:spAutoFit/>
          </a:bodyPr>
          <a:lstStyle/>
          <a:p>
            <a:r>
              <a:rPr lang="el-GR" sz="2000" i="1" dirty="0" smtClean="0"/>
              <a:t>στα πλαίσια του Ευρωπαϊκού Προγράμματος:</a:t>
            </a:r>
            <a:endParaRPr lang="en-US" sz="2000" dirty="0"/>
          </a:p>
        </p:txBody>
      </p:sp>
      <p:pic>
        <p:nvPicPr>
          <p:cNvPr id="8" name="Picture 2" descr="http://www.e-epimorfosi.ac.cy/userfiles/pi_logo.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84640" y="5687012"/>
            <a:ext cx="2190750" cy="714375"/>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36168" y="5759021"/>
            <a:ext cx="4137080" cy="68682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895288" y="5759021"/>
            <a:ext cx="596864" cy="820864"/>
          </a:xfrm>
          <a:prstGeom prst="rect">
            <a:avLst/>
          </a:prstGeom>
        </p:spPr>
      </p:pic>
      <p:pic>
        <p:nvPicPr>
          <p:cNvPr id="11" name="Picture 4" descr="http://t3.gstatic.com/images?q=tbn:ANd9GcRy7LS0g-DR-lHpXmwRFMJOLsSoDcoq3G7B3zKxdG1mQbiGLbD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15900" y="5822079"/>
            <a:ext cx="1596315" cy="579308"/>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244408" y="260648"/>
            <a:ext cx="596864" cy="820864"/>
          </a:xfrm>
          <a:prstGeom prst="rect">
            <a:avLst/>
          </a:prstGeom>
        </p:spPr>
      </p:pic>
      <p:sp>
        <p:nvSpPr>
          <p:cNvPr id="13" name="TextBox 12"/>
          <p:cNvSpPr txBox="1"/>
          <p:nvPr/>
        </p:nvSpPr>
        <p:spPr>
          <a:xfrm>
            <a:off x="5975648" y="6381328"/>
            <a:ext cx="3168352" cy="646331"/>
          </a:xfrm>
          <a:prstGeom prst="rect">
            <a:avLst/>
          </a:prstGeom>
          <a:noFill/>
        </p:spPr>
        <p:txBody>
          <a:bodyPr wrap="square" rtlCol="0">
            <a:spAutoFit/>
          </a:bodyPr>
          <a:lstStyle/>
          <a:p>
            <a:pPr algn="ctr"/>
            <a:r>
              <a:rPr lang="el-GR" sz="1200" b="1" i="1" dirty="0" smtClean="0">
                <a:latin typeface="Times New Roman" pitchFamily="18" charset="0"/>
                <a:cs typeface="Times New Roman" pitchFamily="18" charset="0"/>
              </a:rPr>
              <a:t>Απρίλιος 2013</a:t>
            </a:r>
          </a:p>
          <a:p>
            <a:r>
              <a:rPr lang="el-GR" sz="1200" i="1" dirty="0" smtClean="0">
                <a:latin typeface="Times New Roman" pitchFamily="18" charset="0"/>
                <a:cs typeface="Times New Roman" pitchFamily="18" charset="0"/>
              </a:rPr>
              <a:t>Α</a:t>
            </a:r>
            <a:r>
              <a:rPr lang="el-GR" sz="1200" i="1" dirty="0">
                <a:latin typeface="Times New Roman" pitchFamily="18" charset="0"/>
                <a:cs typeface="Times New Roman" pitchFamily="18" charset="0"/>
              </a:rPr>
              <a:t>' Δημοτικό Σχολείο Πέρα Χωρίου και Νήσου</a:t>
            </a:r>
            <a:endParaRPr lang="en-US" sz="1200" i="1" dirty="0">
              <a:latin typeface="Times New Roman" pitchFamily="18" charset="0"/>
              <a:cs typeface="Times New Roman" pitchFamily="18" charset="0"/>
            </a:endParaRPr>
          </a:p>
          <a:p>
            <a:endParaRPr lang="el-GR" sz="1200" dirty="0"/>
          </a:p>
        </p:txBody>
      </p:sp>
    </p:spTree>
    <p:extLst>
      <p:ext uri="{BB962C8B-B14F-4D97-AF65-F5344CB8AC3E}">
        <p14:creationId xmlns:p14="http://schemas.microsoft.com/office/powerpoint/2010/main" xmlns="" val="3682548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648" y="692696"/>
            <a:ext cx="7924800" cy="1008112"/>
          </a:xfrm>
        </p:spPr>
        <p:txBody>
          <a:bodyPr/>
          <a:lstStyle/>
          <a:p>
            <a:pPr marL="68580" indent="0" algn="ctr"/>
            <a:r>
              <a:rPr lang="el-GR" sz="4000" dirty="0" smtClean="0">
                <a:latin typeface="Franklin Gothic Demi" pitchFamily="34" charset="0"/>
              </a:rPr>
              <a:t>Πώς εργαστήκαμε </a:t>
            </a:r>
            <a:endParaRPr lang="el-GR" sz="4000" dirty="0">
              <a:latin typeface="Franklin Gothic Demi" pitchFamily="34" charset="0"/>
            </a:endParaRPr>
          </a:p>
        </p:txBody>
      </p:sp>
      <p:sp>
        <p:nvSpPr>
          <p:cNvPr id="7" name="Θέση περιεχομένου 6"/>
          <p:cNvSpPr>
            <a:spLocks noGrp="1"/>
          </p:cNvSpPr>
          <p:nvPr>
            <p:ph idx="1"/>
          </p:nvPr>
        </p:nvSpPr>
        <p:spPr>
          <a:xfrm>
            <a:off x="1187624" y="2564904"/>
            <a:ext cx="7704856" cy="3600400"/>
          </a:xfrm>
        </p:spPr>
        <p:txBody>
          <a:bodyPr/>
          <a:lstStyle/>
          <a:p>
            <a:pPr marL="360363" indent="-360363">
              <a:spcBef>
                <a:spcPts val="0"/>
              </a:spcBef>
              <a:spcAft>
                <a:spcPts val="1800"/>
              </a:spcAft>
              <a:buNone/>
            </a:pPr>
            <a:r>
              <a:rPr lang="el-GR" sz="3400" dirty="0" smtClean="0">
                <a:latin typeface="Franklin Gothic Demi Cond" pitchFamily="34" charset="0"/>
              </a:rPr>
              <a:t>5. </a:t>
            </a:r>
            <a:r>
              <a:rPr lang="el-GR" sz="3400" dirty="0">
                <a:latin typeface="Franklin Gothic Demi Cond" pitchFamily="34" charset="0"/>
              </a:rPr>
              <a:t>Οργάνωση του μαθησιακού περιβάλλοντος, ώστε να είναι υποστηρικτικό </a:t>
            </a:r>
          </a:p>
          <a:p>
            <a:pPr marL="360363" indent="0">
              <a:spcBef>
                <a:spcPts val="0"/>
              </a:spcBef>
              <a:spcAft>
                <a:spcPts val="1800"/>
              </a:spcAft>
              <a:buNone/>
            </a:pPr>
            <a:r>
              <a:rPr lang="el-GR" sz="3200" dirty="0" smtClean="0">
                <a:solidFill>
                  <a:srgbClr val="B46B00"/>
                </a:solidFill>
                <a:latin typeface="Franklin Gothic Demi Cond" pitchFamily="34" charset="0"/>
              </a:rPr>
              <a:t>Οπτικά</a:t>
            </a:r>
            <a:r>
              <a:rPr lang="el-GR" sz="3200" dirty="0">
                <a:solidFill>
                  <a:srgbClr val="B46B00"/>
                </a:solidFill>
                <a:latin typeface="Franklin Gothic Demi Cond" pitchFamily="34" charset="0"/>
              </a:rPr>
              <a:t>, ακουστικά και άλλα ερεθίσματα, λειτουργική και ευέλικτη οργάνωση </a:t>
            </a:r>
            <a:r>
              <a:rPr lang="el-GR" sz="3200" dirty="0" smtClean="0">
                <a:solidFill>
                  <a:srgbClr val="B46B00"/>
                </a:solidFill>
                <a:latin typeface="Franklin Gothic Demi Cond" pitchFamily="34" charset="0"/>
              </a:rPr>
              <a:t>του</a:t>
            </a:r>
            <a:br>
              <a:rPr lang="el-GR" sz="3200" dirty="0" smtClean="0">
                <a:solidFill>
                  <a:srgbClr val="B46B00"/>
                </a:solidFill>
                <a:latin typeface="Franklin Gothic Demi Cond" pitchFamily="34" charset="0"/>
              </a:rPr>
            </a:br>
            <a:r>
              <a:rPr lang="el-GR" sz="3200" dirty="0" smtClean="0">
                <a:solidFill>
                  <a:srgbClr val="B46B00"/>
                </a:solidFill>
                <a:latin typeface="Franklin Gothic Demi Cond" pitchFamily="34" charset="0"/>
              </a:rPr>
              <a:t>χώρου </a:t>
            </a:r>
            <a:r>
              <a:rPr lang="el-GR" sz="3200" dirty="0">
                <a:solidFill>
                  <a:srgbClr val="B46B00"/>
                </a:solidFill>
                <a:latin typeface="Franklin Gothic Demi Cond" pitchFamily="34" charset="0"/>
              </a:rPr>
              <a:t>και του </a:t>
            </a:r>
            <a:r>
              <a:rPr lang="el-GR" sz="3200" dirty="0" smtClean="0">
                <a:solidFill>
                  <a:srgbClr val="B46B00"/>
                </a:solidFill>
                <a:latin typeface="Franklin Gothic Demi Cond" pitchFamily="34" charset="0"/>
              </a:rPr>
              <a:t>χρόνου</a:t>
            </a:r>
            <a:br>
              <a:rPr lang="el-GR" sz="3200" dirty="0" smtClean="0">
                <a:solidFill>
                  <a:srgbClr val="B46B00"/>
                </a:solidFill>
                <a:latin typeface="Franklin Gothic Demi Cond" pitchFamily="34" charset="0"/>
              </a:rPr>
            </a:br>
            <a:r>
              <a:rPr lang="el-GR" sz="3200" dirty="0" smtClean="0">
                <a:solidFill>
                  <a:srgbClr val="B46B00"/>
                </a:solidFill>
                <a:latin typeface="Franklin Gothic Demi Cond" pitchFamily="34" charset="0"/>
              </a:rPr>
              <a:t>της </a:t>
            </a:r>
            <a:r>
              <a:rPr lang="el-GR" sz="3200" dirty="0">
                <a:solidFill>
                  <a:srgbClr val="B46B00"/>
                </a:solidFill>
                <a:latin typeface="Franklin Gothic Demi Cond" pitchFamily="34" charset="0"/>
              </a:rPr>
              <a:t>τάξης</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6284192"/>
            <a:ext cx="3962400" cy="390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26301" r="2778" b="13783"/>
          <a:stretch/>
        </p:blipFill>
        <p:spPr bwMode="auto">
          <a:xfrm>
            <a:off x="5353665" y="5013176"/>
            <a:ext cx="3682831" cy="17022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25191" y="7199"/>
            <a:ext cx="1011305" cy="10252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75877186"/>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648" y="692696"/>
            <a:ext cx="7924800" cy="1008112"/>
          </a:xfrm>
        </p:spPr>
        <p:txBody>
          <a:bodyPr/>
          <a:lstStyle/>
          <a:p>
            <a:pPr marL="68580" indent="0" algn="ctr"/>
            <a:r>
              <a:rPr lang="el-GR" sz="4000" dirty="0" smtClean="0">
                <a:latin typeface="Franklin Gothic Demi" pitchFamily="34" charset="0"/>
              </a:rPr>
              <a:t>Πώς εργαστήκαμε </a:t>
            </a:r>
            <a:endParaRPr lang="el-GR" sz="4000" dirty="0">
              <a:latin typeface="Franklin Gothic Demi" pitchFamily="34" charset="0"/>
            </a:endParaRPr>
          </a:p>
        </p:txBody>
      </p:sp>
      <p:sp>
        <p:nvSpPr>
          <p:cNvPr id="7" name="Θέση περιεχομένου 6"/>
          <p:cNvSpPr>
            <a:spLocks noGrp="1"/>
          </p:cNvSpPr>
          <p:nvPr>
            <p:ph idx="1"/>
          </p:nvPr>
        </p:nvSpPr>
        <p:spPr>
          <a:xfrm>
            <a:off x="1115616" y="2564904"/>
            <a:ext cx="7704856" cy="3240360"/>
          </a:xfrm>
        </p:spPr>
        <p:txBody>
          <a:bodyPr/>
          <a:lstStyle/>
          <a:p>
            <a:pPr marL="541338" indent="-541338">
              <a:buNone/>
            </a:pPr>
            <a:r>
              <a:rPr lang="el-GR" sz="3600" dirty="0" smtClean="0">
                <a:solidFill>
                  <a:srgbClr val="002060"/>
                </a:solidFill>
                <a:latin typeface="Franklin Gothic Demi Cond" pitchFamily="34" charset="0"/>
              </a:rPr>
              <a:t>6.     Αξιολόγηση </a:t>
            </a:r>
            <a:endParaRPr lang="el-GR" sz="3600" dirty="0">
              <a:solidFill>
                <a:srgbClr val="002060"/>
              </a:solidFill>
              <a:latin typeface="Franklin Gothic Demi Cond" pitchFamily="34" charset="0"/>
            </a:endParaRPr>
          </a:p>
          <a:p>
            <a:pPr marL="901700" lvl="1" indent="-360363">
              <a:spcBef>
                <a:spcPts val="1200"/>
              </a:spcBef>
              <a:spcAft>
                <a:spcPts val="1200"/>
              </a:spcAft>
            </a:pPr>
            <a:r>
              <a:rPr lang="el-GR" sz="3200" dirty="0" smtClean="0">
                <a:solidFill>
                  <a:srgbClr val="002060"/>
                </a:solidFill>
                <a:latin typeface="Franklin Gothic Demi Cond" pitchFamily="34" charset="0"/>
              </a:rPr>
              <a:t>Κυρίως </a:t>
            </a:r>
            <a:r>
              <a:rPr lang="el-GR" sz="3200" dirty="0">
                <a:solidFill>
                  <a:srgbClr val="002060"/>
                </a:solidFill>
                <a:latin typeface="Franklin Gothic Demi Cond" pitchFamily="34" charset="0"/>
              </a:rPr>
              <a:t>συντρέχουσα, </a:t>
            </a:r>
            <a:r>
              <a:rPr lang="el-GR" sz="3200" dirty="0" smtClean="0">
                <a:solidFill>
                  <a:srgbClr val="002060"/>
                </a:solidFill>
                <a:latin typeface="Franklin Gothic Demi Cond" pitchFamily="34" charset="0"/>
              </a:rPr>
              <a:t>διαμορφωτική</a:t>
            </a:r>
          </a:p>
          <a:p>
            <a:pPr marL="901700" lvl="1" indent="-360363">
              <a:spcBef>
                <a:spcPts val="0"/>
              </a:spcBef>
              <a:spcAft>
                <a:spcPts val="1200"/>
              </a:spcAft>
            </a:pPr>
            <a:r>
              <a:rPr lang="el-GR" sz="3200" dirty="0" smtClean="0">
                <a:solidFill>
                  <a:srgbClr val="002060"/>
                </a:solidFill>
                <a:latin typeface="Franklin Gothic Demi Cond" pitchFamily="34" charset="0"/>
              </a:rPr>
              <a:t>Αυτοαξιολόγηση </a:t>
            </a:r>
            <a:r>
              <a:rPr lang="el-GR" sz="3200" dirty="0">
                <a:solidFill>
                  <a:srgbClr val="002060"/>
                </a:solidFill>
                <a:latin typeface="Franklin Gothic Demi Cond" pitchFamily="34" charset="0"/>
              </a:rPr>
              <a:t>και ετεροαξιολόγηση </a:t>
            </a:r>
          </a:p>
          <a:p>
            <a:pPr marL="901700" lvl="1" indent="-360363">
              <a:spcBef>
                <a:spcPts val="0"/>
              </a:spcBef>
              <a:spcAft>
                <a:spcPts val="1200"/>
              </a:spcAft>
            </a:pPr>
            <a:r>
              <a:rPr lang="el-GR" sz="3200" dirty="0">
                <a:solidFill>
                  <a:srgbClr val="002060"/>
                </a:solidFill>
                <a:latin typeface="Franklin Gothic Demi Cond" pitchFamily="34" charset="0"/>
              </a:rPr>
              <a:t>Όχι </a:t>
            </a:r>
            <a:r>
              <a:rPr lang="el-GR" sz="3200" dirty="0" smtClean="0">
                <a:solidFill>
                  <a:srgbClr val="002060"/>
                </a:solidFill>
                <a:latin typeface="Franklin Gothic Demi Cond" pitchFamily="34" charset="0"/>
              </a:rPr>
              <a:t>αυτοσκοπός</a:t>
            </a:r>
            <a:endParaRPr lang="el-GR" sz="3600" dirty="0">
              <a:solidFill>
                <a:srgbClr val="B46B00"/>
              </a:solidFill>
              <a:latin typeface="Franklin Gothic Demi Cond"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5616" y="6278835"/>
            <a:ext cx="3962400" cy="390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6211978" y="5085184"/>
            <a:ext cx="2608494" cy="15634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8108842">
            <a:off x="8340851" y="248965"/>
            <a:ext cx="596900" cy="817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21032657"/>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81600" y="6278835"/>
            <a:ext cx="3962400" cy="390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9" name="Ομάδα 8"/>
          <p:cNvGrpSpPr/>
          <p:nvPr/>
        </p:nvGrpSpPr>
        <p:grpSpPr>
          <a:xfrm>
            <a:off x="6451699" y="3047257"/>
            <a:ext cx="415708" cy="514830"/>
            <a:chOff x="5542120" y="2622904"/>
            <a:chExt cx="167466" cy="514830"/>
          </a:xfrm>
          <a:solidFill>
            <a:srgbClr val="000099"/>
          </a:solidFill>
        </p:grpSpPr>
        <p:sp>
          <p:nvSpPr>
            <p:cNvPr id="25" name="Δεξιό βέλος 24"/>
            <p:cNvSpPr/>
            <p:nvPr/>
          </p:nvSpPr>
          <p:spPr>
            <a:xfrm rot="10800000">
              <a:off x="5542120" y="2622904"/>
              <a:ext cx="167466" cy="514830"/>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6" name="Δεξιό βέλος 10"/>
            <p:cNvSpPr/>
            <p:nvPr/>
          </p:nvSpPr>
          <p:spPr>
            <a:xfrm rot="10800000">
              <a:off x="5592360" y="2725870"/>
              <a:ext cx="117226" cy="30889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l-GR" sz="1000" kern="1200" dirty="0"/>
            </a:p>
          </p:txBody>
        </p:sp>
      </p:grpSp>
      <p:grpSp>
        <p:nvGrpSpPr>
          <p:cNvPr id="13" name="Ομάδα 12"/>
          <p:cNvGrpSpPr/>
          <p:nvPr/>
        </p:nvGrpSpPr>
        <p:grpSpPr>
          <a:xfrm>
            <a:off x="2354157" y="3060194"/>
            <a:ext cx="454375" cy="514830"/>
            <a:chOff x="3163743" y="2622904"/>
            <a:chExt cx="152116" cy="514830"/>
          </a:xfrm>
          <a:solidFill>
            <a:srgbClr val="000099"/>
          </a:solidFill>
        </p:grpSpPr>
        <p:sp>
          <p:nvSpPr>
            <p:cNvPr id="17" name="Δεξιό βέλος 16"/>
            <p:cNvSpPr/>
            <p:nvPr/>
          </p:nvSpPr>
          <p:spPr>
            <a:xfrm>
              <a:off x="3163743" y="2622904"/>
              <a:ext cx="152116" cy="514830"/>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8" name="Δεξιό βέλος 18"/>
            <p:cNvSpPr/>
            <p:nvPr/>
          </p:nvSpPr>
          <p:spPr>
            <a:xfrm rot="10800000">
              <a:off x="3163743" y="2725870"/>
              <a:ext cx="106481" cy="30889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l-GR" sz="1000" kern="1200" dirty="0"/>
            </a:p>
          </p:txBody>
        </p:sp>
      </p:grpSp>
      <p:sp>
        <p:nvSpPr>
          <p:cNvPr id="3" name="TextBox 2"/>
          <p:cNvSpPr txBox="1"/>
          <p:nvPr/>
        </p:nvSpPr>
        <p:spPr>
          <a:xfrm>
            <a:off x="739135" y="1979548"/>
            <a:ext cx="7013282" cy="369332"/>
          </a:xfrm>
          <a:prstGeom prst="rect">
            <a:avLst/>
          </a:prstGeom>
          <a:solidFill>
            <a:schemeClr val="bg1"/>
          </a:solidFill>
        </p:spPr>
        <p:txBody>
          <a:bodyPr wrap="square" rtlCol="0">
            <a:spAutoFit/>
          </a:bodyPr>
          <a:lstStyle/>
          <a:p>
            <a:r>
              <a:rPr lang="el-GR" dirty="0" smtClean="0">
                <a:solidFill>
                  <a:schemeClr val="bg1"/>
                </a:solidFill>
              </a:rPr>
              <a:t>ξηξηξη</a:t>
            </a:r>
            <a:endParaRPr lang="el-GR" dirty="0">
              <a:solidFill>
                <a:schemeClr val="bg1"/>
              </a:solidFill>
            </a:endParaRPr>
          </a:p>
        </p:txBody>
      </p:sp>
      <p:sp>
        <p:nvSpPr>
          <p:cNvPr id="4" name="TextBox 3"/>
          <p:cNvSpPr txBox="1"/>
          <p:nvPr/>
        </p:nvSpPr>
        <p:spPr>
          <a:xfrm>
            <a:off x="123945" y="1979548"/>
            <a:ext cx="631631" cy="369332"/>
          </a:xfrm>
          <a:prstGeom prst="rect">
            <a:avLst/>
          </a:prstGeom>
          <a:solidFill>
            <a:schemeClr val="accent2"/>
          </a:solidFill>
        </p:spPr>
        <p:txBody>
          <a:bodyPr wrap="square" rtlCol="0">
            <a:spAutoFit/>
          </a:bodyPr>
          <a:lstStyle/>
          <a:p>
            <a:endParaRPr lang="el-GR" dirty="0"/>
          </a:p>
        </p:txBody>
      </p:sp>
      <p:grpSp>
        <p:nvGrpSpPr>
          <p:cNvPr id="5" name="Ομάδα 4"/>
          <p:cNvGrpSpPr/>
          <p:nvPr/>
        </p:nvGrpSpPr>
        <p:grpSpPr>
          <a:xfrm>
            <a:off x="2800845" y="2108079"/>
            <a:ext cx="3650854" cy="2545057"/>
            <a:chOff x="3379002" y="2230091"/>
            <a:chExt cx="2093603" cy="1658341"/>
          </a:xfrm>
        </p:grpSpPr>
        <p:sp>
          <p:nvSpPr>
            <p:cNvPr id="31" name="Έλλειψη 30"/>
            <p:cNvSpPr/>
            <p:nvPr/>
          </p:nvSpPr>
          <p:spPr>
            <a:xfrm>
              <a:off x="3379002" y="2230091"/>
              <a:ext cx="2093603" cy="165834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Έλλειψη 4"/>
            <p:cNvSpPr/>
            <p:nvPr/>
          </p:nvSpPr>
          <p:spPr>
            <a:xfrm>
              <a:off x="3697678" y="2512192"/>
              <a:ext cx="1480401" cy="11109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150000"/>
                </a:lnSpc>
                <a:spcBef>
                  <a:spcPct val="0"/>
                </a:spcBef>
                <a:spcAft>
                  <a:spcPts val="0"/>
                </a:spcAft>
              </a:pPr>
              <a:r>
                <a:rPr lang="el-GR" sz="2000" b="1" kern="1200" dirty="0" smtClean="0">
                  <a:solidFill>
                    <a:srgbClr val="000099"/>
                  </a:solidFill>
                  <a:latin typeface="Verdana" pitchFamily="34" charset="0"/>
                  <a:ea typeface="Verdana" pitchFamily="34" charset="0"/>
                  <a:cs typeface="Verdana" pitchFamily="34" charset="0"/>
                </a:rPr>
                <a:t>Διαφοροποιημένη αποτελεσματική διδασκαλία</a:t>
              </a:r>
              <a:endParaRPr lang="el-GR" sz="2000" b="1" kern="1200" dirty="0">
                <a:solidFill>
                  <a:srgbClr val="000099"/>
                </a:solidFill>
                <a:latin typeface="Verdana" pitchFamily="34" charset="0"/>
                <a:ea typeface="Verdana" pitchFamily="34" charset="0"/>
                <a:cs typeface="Verdana" pitchFamily="34" charset="0"/>
              </a:endParaRPr>
            </a:p>
          </p:txBody>
        </p:sp>
      </p:grpSp>
      <p:grpSp>
        <p:nvGrpSpPr>
          <p:cNvPr id="37" name="Ομάδα 36"/>
          <p:cNvGrpSpPr/>
          <p:nvPr/>
        </p:nvGrpSpPr>
        <p:grpSpPr>
          <a:xfrm>
            <a:off x="3631976" y="5307966"/>
            <a:ext cx="2030705" cy="1217378"/>
            <a:chOff x="1444517" y="2160238"/>
            <a:chExt cx="1647472" cy="1440162"/>
          </a:xfrm>
        </p:grpSpPr>
        <p:sp>
          <p:nvSpPr>
            <p:cNvPr id="38" name="Έλλειψη 37"/>
            <p:cNvSpPr/>
            <p:nvPr/>
          </p:nvSpPr>
          <p:spPr>
            <a:xfrm>
              <a:off x="1444517" y="2160238"/>
              <a:ext cx="1647472" cy="144016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Έλλειψη 20"/>
            <p:cNvSpPr/>
            <p:nvPr/>
          </p:nvSpPr>
          <p:spPr>
            <a:xfrm>
              <a:off x="1685784" y="2371145"/>
              <a:ext cx="1164938" cy="10183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l-GR" b="1" kern="1200" dirty="0" smtClean="0">
                  <a:solidFill>
                    <a:schemeClr val="tx1">
                      <a:lumMod val="50000"/>
                    </a:schemeClr>
                  </a:solidFill>
                </a:rPr>
                <a:t>Γιατί</a:t>
              </a:r>
              <a:br>
                <a:rPr lang="el-GR" b="1" kern="1200" dirty="0" smtClean="0">
                  <a:solidFill>
                    <a:schemeClr val="tx1">
                      <a:lumMod val="50000"/>
                    </a:schemeClr>
                  </a:solidFill>
                </a:rPr>
              </a:br>
              <a:r>
                <a:rPr lang="el-GR" b="1" kern="1200" dirty="0" smtClean="0">
                  <a:solidFill>
                    <a:schemeClr val="tx1">
                      <a:lumMod val="50000"/>
                    </a:schemeClr>
                  </a:solidFill>
                </a:rPr>
                <a:t>διδάσκουμε;</a:t>
              </a:r>
              <a:endParaRPr lang="el-GR" b="1" kern="1200" dirty="0">
                <a:solidFill>
                  <a:schemeClr val="tx1">
                    <a:lumMod val="50000"/>
                  </a:schemeClr>
                </a:solidFill>
              </a:endParaRPr>
            </a:p>
          </p:txBody>
        </p:sp>
      </p:grpSp>
      <p:grpSp>
        <p:nvGrpSpPr>
          <p:cNvPr id="40" name="Ομάδα 39"/>
          <p:cNvGrpSpPr/>
          <p:nvPr/>
        </p:nvGrpSpPr>
        <p:grpSpPr>
          <a:xfrm>
            <a:off x="251520" y="2708920"/>
            <a:ext cx="2030705" cy="1217378"/>
            <a:chOff x="1444517" y="2160238"/>
            <a:chExt cx="1647472" cy="1440162"/>
          </a:xfrm>
        </p:grpSpPr>
        <p:sp>
          <p:nvSpPr>
            <p:cNvPr id="41" name="Έλλειψη 40"/>
            <p:cNvSpPr/>
            <p:nvPr/>
          </p:nvSpPr>
          <p:spPr>
            <a:xfrm>
              <a:off x="1444517" y="2160238"/>
              <a:ext cx="1647472" cy="144016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Έλλειψη 20"/>
            <p:cNvSpPr/>
            <p:nvPr/>
          </p:nvSpPr>
          <p:spPr>
            <a:xfrm>
              <a:off x="1685784" y="2371145"/>
              <a:ext cx="1164938" cy="10183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l-GR" b="1" kern="1200" dirty="0" smtClean="0">
                  <a:solidFill>
                    <a:schemeClr val="tx1">
                      <a:lumMod val="50000"/>
                    </a:schemeClr>
                  </a:solidFill>
                </a:rPr>
                <a:t>Πώς</a:t>
              </a:r>
              <a:br>
                <a:rPr lang="el-GR" b="1" kern="1200" dirty="0" smtClean="0">
                  <a:solidFill>
                    <a:schemeClr val="tx1">
                      <a:lumMod val="50000"/>
                    </a:schemeClr>
                  </a:solidFill>
                </a:rPr>
              </a:br>
              <a:r>
                <a:rPr lang="el-GR" b="1" kern="1200" dirty="0" smtClean="0">
                  <a:solidFill>
                    <a:schemeClr val="tx1">
                      <a:lumMod val="50000"/>
                    </a:schemeClr>
                  </a:solidFill>
                </a:rPr>
                <a:t>διδάσκουμε;</a:t>
              </a:r>
              <a:endParaRPr lang="el-GR" b="1" kern="1200" dirty="0">
                <a:solidFill>
                  <a:schemeClr val="tx1">
                    <a:lumMod val="50000"/>
                  </a:schemeClr>
                </a:solidFill>
              </a:endParaRPr>
            </a:p>
          </p:txBody>
        </p:sp>
      </p:grpSp>
      <p:grpSp>
        <p:nvGrpSpPr>
          <p:cNvPr id="43" name="Ομάδα 42"/>
          <p:cNvGrpSpPr/>
          <p:nvPr/>
        </p:nvGrpSpPr>
        <p:grpSpPr>
          <a:xfrm>
            <a:off x="6925801" y="2708920"/>
            <a:ext cx="2030705" cy="1217378"/>
            <a:chOff x="1444517" y="2160238"/>
            <a:chExt cx="1647472" cy="1440162"/>
          </a:xfrm>
        </p:grpSpPr>
        <p:sp>
          <p:nvSpPr>
            <p:cNvPr id="44" name="Έλλειψη 43"/>
            <p:cNvSpPr/>
            <p:nvPr/>
          </p:nvSpPr>
          <p:spPr>
            <a:xfrm>
              <a:off x="1444517" y="2160238"/>
              <a:ext cx="1647472" cy="144016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Έλλειψη 20"/>
            <p:cNvSpPr/>
            <p:nvPr/>
          </p:nvSpPr>
          <p:spPr>
            <a:xfrm>
              <a:off x="1652065" y="2296652"/>
              <a:ext cx="1329563" cy="10183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355600">
                <a:lnSpc>
                  <a:spcPct val="90000"/>
                </a:lnSpc>
                <a:spcAft>
                  <a:spcPct val="35000"/>
                </a:spcAft>
              </a:pPr>
              <a:r>
                <a:rPr lang="el-GR" b="1" dirty="0">
                  <a:solidFill>
                    <a:schemeClr val="tx1">
                      <a:lumMod val="50000"/>
                    </a:schemeClr>
                  </a:solidFill>
                  <a:latin typeface="Verdana" pitchFamily="34" charset="0"/>
                  <a:ea typeface="Verdana" pitchFamily="34" charset="0"/>
                  <a:cs typeface="Verdana" pitchFamily="34" charset="0"/>
                </a:rPr>
                <a:t>Τι διδάσκουμε;</a:t>
              </a:r>
            </a:p>
          </p:txBody>
        </p:sp>
      </p:grpSp>
      <p:grpSp>
        <p:nvGrpSpPr>
          <p:cNvPr id="46" name="Ομάδα 45"/>
          <p:cNvGrpSpPr/>
          <p:nvPr/>
        </p:nvGrpSpPr>
        <p:grpSpPr>
          <a:xfrm>
            <a:off x="3610919" y="337917"/>
            <a:ext cx="2030705" cy="1217378"/>
            <a:chOff x="1444517" y="2160238"/>
            <a:chExt cx="1647472" cy="1440162"/>
          </a:xfrm>
        </p:grpSpPr>
        <p:sp>
          <p:nvSpPr>
            <p:cNvPr id="47" name="Έλλειψη 46"/>
            <p:cNvSpPr/>
            <p:nvPr/>
          </p:nvSpPr>
          <p:spPr>
            <a:xfrm>
              <a:off x="1444517" y="2160238"/>
              <a:ext cx="1647472" cy="144016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Έλλειψη 20"/>
            <p:cNvSpPr/>
            <p:nvPr/>
          </p:nvSpPr>
          <p:spPr>
            <a:xfrm>
              <a:off x="1610752" y="2295918"/>
              <a:ext cx="1343630" cy="10183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533400">
                <a:lnSpc>
                  <a:spcPct val="90000"/>
                </a:lnSpc>
                <a:spcAft>
                  <a:spcPct val="35000"/>
                </a:spcAft>
              </a:pPr>
              <a:r>
                <a:rPr lang="el-GR" b="1" dirty="0">
                  <a:solidFill>
                    <a:schemeClr val="tx1">
                      <a:lumMod val="50000"/>
                    </a:schemeClr>
                  </a:solidFill>
                  <a:latin typeface="Verdana" pitchFamily="34" charset="0"/>
                  <a:ea typeface="Verdana" pitchFamily="34" charset="0"/>
                  <a:cs typeface="Verdana" pitchFamily="34" charset="0"/>
                </a:rPr>
                <a:t>Ποιους διδάσκουμε;</a:t>
              </a:r>
            </a:p>
          </p:txBody>
        </p:sp>
      </p:grpSp>
      <p:grpSp>
        <p:nvGrpSpPr>
          <p:cNvPr id="49" name="Ομάδα 48"/>
          <p:cNvGrpSpPr/>
          <p:nvPr/>
        </p:nvGrpSpPr>
        <p:grpSpPr>
          <a:xfrm>
            <a:off x="4389913" y="1644380"/>
            <a:ext cx="514830" cy="406801"/>
            <a:chOff x="4170470" y="1657707"/>
            <a:chExt cx="514830" cy="151579"/>
          </a:xfrm>
          <a:solidFill>
            <a:srgbClr val="000099"/>
          </a:solidFill>
        </p:grpSpPr>
        <p:sp>
          <p:nvSpPr>
            <p:cNvPr id="50" name="Δεξιό βέλος 49"/>
            <p:cNvSpPr/>
            <p:nvPr/>
          </p:nvSpPr>
          <p:spPr>
            <a:xfrm rot="5406237">
              <a:off x="4352095" y="1476082"/>
              <a:ext cx="151579" cy="514830"/>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1" name="Δεξιό βέλος 6"/>
            <p:cNvSpPr/>
            <p:nvPr/>
          </p:nvSpPr>
          <p:spPr>
            <a:xfrm rot="5406237">
              <a:off x="4374873" y="1556311"/>
              <a:ext cx="106105" cy="30889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l-GR" sz="1000" kern="1200" dirty="0"/>
            </a:p>
          </p:txBody>
        </p:sp>
      </p:grpSp>
      <p:grpSp>
        <p:nvGrpSpPr>
          <p:cNvPr id="52" name="Ομάδα 51"/>
          <p:cNvGrpSpPr/>
          <p:nvPr/>
        </p:nvGrpSpPr>
        <p:grpSpPr>
          <a:xfrm rot="10800000">
            <a:off x="4368856" y="4797152"/>
            <a:ext cx="514830" cy="406801"/>
            <a:chOff x="4170470" y="1657707"/>
            <a:chExt cx="514830" cy="151579"/>
          </a:xfrm>
          <a:solidFill>
            <a:srgbClr val="000099"/>
          </a:solidFill>
        </p:grpSpPr>
        <p:sp>
          <p:nvSpPr>
            <p:cNvPr id="53" name="Δεξιό βέλος 52"/>
            <p:cNvSpPr/>
            <p:nvPr/>
          </p:nvSpPr>
          <p:spPr>
            <a:xfrm rot="5406237">
              <a:off x="4352095" y="1476082"/>
              <a:ext cx="151579" cy="514830"/>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4" name="Δεξιό βέλος 6"/>
            <p:cNvSpPr/>
            <p:nvPr/>
          </p:nvSpPr>
          <p:spPr>
            <a:xfrm rot="5406237">
              <a:off x="4374873" y="1556311"/>
              <a:ext cx="106105" cy="30889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l-GR" sz="1000" kern="1200" dirty="0"/>
            </a:p>
          </p:txBody>
        </p:sp>
      </p:gr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03687" y="303668"/>
            <a:ext cx="1268413" cy="1285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06601424"/>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4704"/>
            <a:ext cx="7852792" cy="1008112"/>
          </a:xfrm>
        </p:spPr>
        <p:txBody>
          <a:bodyPr/>
          <a:lstStyle/>
          <a:p>
            <a:pPr marL="68580" indent="0" algn="ctr"/>
            <a:r>
              <a:rPr lang="el-GR" sz="4000" dirty="0">
                <a:latin typeface="Franklin Gothic Demi" pitchFamily="34" charset="0"/>
              </a:rPr>
              <a:t>Υλοποίηση σχεδίου δράσης</a:t>
            </a:r>
          </a:p>
        </p:txBody>
      </p:sp>
      <p:sp>
        <p:nvSpPr>
          <p:cNvPr id="7" name="Θέση περιεχομένου 6"/>
          <p:cNvSpPr>
            <a:spLocks noGrp="1"/>
          </p:cNvSpPr>
          <p:nvPr>
            <p:ph idx="1"/>
          </p:nvPr>
        </p:nvSpPr>
        <p:spPr>
          <a:xfrm>
            <a:off x="1043608" y="2492895"/>
            <a:ext cx="7704856" cy="3785939"/>
          </a:xfrm>
        </p:spPr>
        <p:txBody>
          <a:bodyPr/>
          <a:lstStyle/>
          <a:p>
            <a:r>
              <a:rPr lang="el-GR" sz="2600" dirty="0">
                <a:latin typeface="Franklin Gothic Demi Cond" pitchFamily="34" charset="0"/>
              </a:rPr>
              <a:t>Συνεχής αλληλεπίδραση μεταξύ εμπλεκόμενων δασκάλων </a:t>
            </a:r>
          </a:p>
          <a:p>
            <a:r>
              <a:rPr lang="el-GR" sz="2600" dirty="0">
                <a:latin typeface="Franklin Gothic Demi Cond" pitchFamily="34" charset="0"/>
              </a:rPr>
              <a:t>Ιδεοθύελλες για δραστηριότητες, οργάνωση τάξης, διδακτικές μεθοδολογίες</a:t>
            </a:r>
            <a:endParaRPr lang="el-GR" sz="2600" dirty="0">
              <a:solidFill>
                <a:srgbClr val="FF0000"/>
              </a:solidFill>
              <a:latin typeface="Franklin Gothic Demi Cond" pitchFamily="34" charset="0"/>
            </a:endParaRPr>
          </a:p>
          <a:p>
            <a:r>
              <a:rPr lang="el-GR" sz="2600" dirty="0">
                <a:latin typeface="Franklin Gothic Demi Cond" pitchFamily="34" charset="0"/>
              </a:rPr>
              <a:t>Κυκλική πορεία εργασίας (δοκιμή στην πράξη, αναστοχασμός, επανασχεδιασμός, δοκιμή…)</a:t>
            </a:r>
          </a:p>
          <a:p>
            <a:r>
              <a:rPr lang="el-GR" sz="2600" dirty="0">
                <a:latin typeface="Franklin Gothic Demi Cond" pitchFamily="34" charset="0"/>
              </a:rPr>
              <a:t>Διάχυση της αποκτηθείσας γνώσης και </a:t>
            </a:r>
            <a:r>
              <a:rPr lang="el-GR" sz="2600" dirty="0" smtClean="0">
                <a:latin typeface="Franklin Gothic Demi Cond" pitchFamily="34" charset="0"/>
              </a:rPr>
              <a:t>εμπειρίας </a:t>
            </a:r>
            <a:r>
              <a:rPr lang="el-GR" sz="2600" dirty="0">
                <a:latin typeface="Franklin Gothic Demi Cond" pitchFamily="34" charset="0"/>
              </a:rPr>
              <a:t>στους υπόλοιπους συναδέλφους (κριτικός φίλος</a:t>
            </a:r>
            <a:r>
              <a:rPr lang="el-GR" sz="2600" dirty="0" smtClean="0">
                <a:latin typeface="Franklin Gothic Demi Cond" pitchFamily="34" charset="0"/>
              </a:rPr>
              <a:t>)</a:t>
            </a:r>
          </a:p>
          <a:p>
            <a:pPr marL="0" indent="0">
              <a:buNone/>
            </a:pPr>
            <a:r>
              <a:rPr lang="el-GR" sz="2600" dirty="0" smtClean="0">
                <a:latin typeface="Franklin Gothic Demi Cond" pitchFamily="34" charset="0"/>
                <a:hlinkClick r:id="rId2" action="ppaction://hlinkfile"/>
              </a:rPr>
              <a:t>(Ενδεικτικό Σχέδιο Μαθήματος)</a:t>
            </a:r>
            <a:endParaRPr lang="el-GR" sz="2600" dirty="0">
              <a:latin typeface="Franklin Gothic Demi Cond"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25824" y="6278835"/>
            <a:ext cx="3962400" cy="390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66568" y="4859886"/>
            <a:ext cx="2141936" cy="1998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840091" y="0"/>
            <a:ext cx="1268413" cy="1285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52658351"/>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648" y="692696"/>
            <a:ext cx="7924800" cy="1008112"/>
          </a:xfrm>
        </p:spPr>
        <p:txBody>
          <a:bodyPr/>
          <a:lstStyle/>
          <a:p>
            <a:pPr marL="68580" indent="0" algn="ctr"/>
            <a:r>
              <a:rPr lang="el-GR" dirty="0">
                <a:latin typeface="Franklin Gothic Demi" pitchFamily="34" charset="0"/>
              </a:rPr>
              <a:t>Δυσκολίες που αντιμετωπίσαμε</a:t>
            </a:r>
          </a:p>
        </p:txBody>
      </p:sp>
      <p:sp>
        <p:nvSpPr>
          <p:cNvPr id="7" name="Θέση περιεχομένου 6"/>
          <p:cNvSpPr>
            <a:spLocks noGrp="1"/>
          </p:cNvSpPr>
          <p:nvPr>
            <p:ph idx="1"/>
          </p:nvPr>
        </p:nvSpPr>
        <p:spPr>
          <a:xfrm>
            <a:off x="1259632" y="2650232"/>
            <a:ext cx="7344816" cy="3011016"/>
          </a:xfrm>
        </p:spPr>
        <p:txBody>
          <a:bodyPr/>
          <a:lstStyle/>
          <a:p>
            <a:r>
              <a:rPr lang="el-GR" sz="3000" dirty="0">
                <a:latin typeface="Franklin Gothic Demi Cond" pitchFamily="34" charset="0"/>
              </a:rPr>
              <a:t>Ο χρόνος και ο επιπλέον φόρτος εργασίας αποτελούν σημαντική τροχοπέδη για την όλη </a:t>
            </a:r>
            <a:r>
              <a:rPr lang="el-GR" sz="3000" dirty="0" smtClean="0">
                <a:latin typeface="Franklin Gothic Demi Cond" pitchFamily="34" charset="0"/>
              </a:rPr>
              <a:t>προσπάθεια</a:t>
            </a:r>
            <a:r>
              <a:rPr lang="el-GR" dirty="0" smtClean="0">
                <a:latin typeface="Franklin Gothic Demi Cond" pitchFamily="34" charset="0"/>
              </a:rPr>
              <a:t/>
            </a:r>
            <a:br>
              <a:rPr lang="el-GR" dirty="0" smtClean="0">
                <a:latin typeface="Franklin Gothic Demi Cond" pitchFamily="34" charset="0"/>
              </a:rPr>
            </a:br>
            <a:r>
              <a:rPr lang="el-GR" sz="2000" dirty="0" smtClean="0">
                <a:latin typeface="Verdana" pitchFamily="34" charset="0"/>
                <a:ea typeface="Verdana" pitchFamily="34" charset="0"/>
                <a:cs typeface="Verdana" pitchFamily="34" charset="0"/>
              </a:rPr>
              <a:t>(</a:t>
            </a:r>
            <a:r>
              <a:rPr lang="el-GR" sz="2000" dirty="0">
                <a:latin typeface="Verdana" pitchFamily="34" charset="0"/>
                <a:ea typeface="Verdana" pitchFamily="34" charset="0"/>
                <a:cs typeface="Verdana" pitchFamily="34" charset="0"/>
              </a:rPr>
              <a:t>όμως «κερδίζεται» χρόνος στην τάξη </a:t>
            </a:r>
            <a:r>
              <a:rPr lang="el-GR" sz="2000" dirty="0" smtClean="0">
                <a:latin typeface="Verdana" pitchFamily="34" charset="0"/>
                <a:ea typeface="Verdana" pitchFamily="34" charset="0"/>
                <a:cs typeface="Verdana" pitchFamily="34" charset="0"/>
              </a:rPr>
              <a:t>- αξιοποιείται </a:t>
            </a:r>
            <a:r>
              <a:rPr lang="el-GR" sz="2000" dirty="0">
                <a:latin typeface="Verdana" pitchFamily="34" charset="0"/>
                <a:ea typeface="Verdana" pitchFamily="34" charset="0"/>
                <a:cs typeface="Verdana" pitchFamily="34" charset="0"/>
              </a:rPr>
              <a:t>και ο «χαλαρός» χρόνος). </a:t>
            </a:r>
          </a:p>
          <a:p>
            <a:r>
              <a:rPr lang="el-GR" sz="3000" dirty="0">
                <a:latin typeface="Franklin Gothic Demi Cond" pitchFamily="34" charset="0"/>
              </a:rPr>
              <a:t>Παραγωγή διαφοροποιημένου </a:t>
            </a:r>
            <a:r>
              <a:rPr lang="el-GR" sz="3000" dirty="0" smtClean="0">
                <a:latin typeface="Franklin Gothic Demi Cond" pitchFamily="34" charset="0"/>
              </a:rPr>
              <a:t>υλικού</a:t>
            </a:r>
            <a:r>
              <a:rPr lang="el-GR" dirty="0" smtClean="0">
                <a:latin typeface="Franklin Gothic Demi Cond" pitchFamily="34" charset="0"/>
              </a:rPr>
              <a:t/>
            </a:r>
            <a:br>
              <a:rPr lang="el-GR" dirty="0" smtClean="0">
                <a:latin typeface="Franklin Gothic Demi Cond" pitchFamily="34" charset="0"/>
              </a:rPr>
            </a:br>
            <a:r>
              <a:rPr lang="el-GR" sz="2000" dirty="0" smtClean="0">
                <a:latin typeface="Verdana" pitchFamily="34" charset="0"/>
                <a:ea typeface="Verdana" pitchFamily="34" charset="0"/>
                <a:cs typeface="Verdana" pitchFamily="34" charset="0"/>
              </a:rPr>
              <a:t>(</a:t>
            </a:r>
            <a:r>
              <a:rPr lang="el-GR" sz="2000" dirty="0">
                <a:latin typeface="Verdana" pitchFamily="34" charset="0"/>
                <a:ea typeface="Verdana" pitchFamily="34" charset="0"/>
                <a:cs typeface="Verdana" pitchFamily="34" charset="0"/>
              </a:rPr>
              <a:t>μεγάλη βοήθεια είναι η τράπεζα υλικού που δημιουργείται στην πλατφόρμα).</a:t>
            </a:r>
          </a:p>
          <a:p>
            <a:endParaRPr lang="el-GR" dirty="0">
              <a:latin typeface="Franklin Gothic Demi Cond"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81600" y="6278835"/>
            <a:ext cx="3962400" cy="390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03848" y="7767"/>
            <a:ext cx="1584176" cy="82255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8304425">
            <a:off x="8244408" y="5157192"/>
            <a:ext cx="596900" cy="817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55550803"/>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648" y="692696"/>
            <a:ext cx="7924800" cy="1008112"/>
          </a:xfrm>
        </p:spPr>
        <p:txBody>
          <a:bodyPr/>
          <a:lstStyle/>
          <a:p>
            <a:pPr marL="68580" indent="0" algn="ctr"/>
            <a:r>
              <a:rPr lang="el-GR" sz="4000" dirty="0">
                <a:latin typeface="Franklin Gothic Demi" pitchFamily="34" charset="0"/>
              </a:rPr>
              <a:t>Εισήγηση</a:t>
            </a:r>
          </a:p>
        </p:txBody>
      </p:sp>
      <p:sp>
        <p:nvSpPr>
          <p:cNvPr id="7" name="Θέση περιεχομένου 6"/>
          <p:cNvSpPr>
            <a:spLocks noGrp="1"/>
          </p:cNvSpPr>
          <p:nvPr>
            <p:ph idx="1"/>
          </p:nvPr>
        </p:nvSpPr>
        <p:spPr>
          <a:xfrm>
            <a:off x="1259633" y="2780928"/>
            <a:ext cx="7272807" cy="3011016"/>
          </a:xfrm>
          <a:solidFill>
            <a:srgbClr val="A26000"/>
          </a:solidFill>
          <a:ln/>
          <a:effectLst>
            <a:outerShdw blurRad="6223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a:lstStyle/>
          <a:p>
            <a:pPr marL="0" indent="0" algn="ctr">
              <a:buNone/>
            </a:pPr>
            <a:endParaRPr lang="el-GR" sz="3200" dirty="0" smtClean="0">
              <a:latin typeface="Franklin Gothic Demi Cond" pitchFamily="34" charset="0"/>
            </a:endParaRPr>
          </a:p>
          <a:p>
            <a:pPr marL="0" indent="0" algn="ctr">
              <a:spcBef>
                <a:spcPts val="0"/>
              </a:spcBef>
              <a:buNone/>
            </a:pPr>
            <a:r>
              <a:rPr lang="el-GR" sz="3200" dirty="0" smtClean="0">
                <a:latin typeface="Franklin Gothic Demi Cond" pitchFamily="34" charset="0"/>
              </a:rPr>
              <a:t>Η </a:t>
            </a:r>
            <a:r>
              <a:rPr lang="el-GR" sz="3200" dirty="0">
                <a:latin typeface="Franklin Gothic Demi Cond" pitchFamily="34" charset="0"/>
              </a:rPr>
              <a:t>διαφοροποίηση θα μπορούσε να εφαρμοστεί πιο εύκολα αν οι εκπαιδευτικοί είχαν την ευχέρεια να </a:t>
            </a:r>
            <a:r>
              <a:rPr lang="el-GR" sz="3200" dirty="0" smtClean="0">
                <a:latin typeface="Franklin Gothic Demi Cond" pitchFamily="34" charset="0"/>
              </a:rPr>
              <a:t>εξειδικεύονται</a:t>
            </a:r>
            <a:br>
              <a:rPr lang="el-GR" sz="3200" dirty="0" smtClean="0">
                <a:latin typeface="Franklin Gothic Demi Cond" pitchFamily="34" charset="0"/>
              </a:rPr>
            </a:br>
            <a:r>
              <a:rPr lang="el-GR" sz="3200" dirty="0" smtClean="0">
                <a:latin typeface="Franklin Gothic Demi Cond" pitchFamily="34" charset="0"/>
              </a:rPr>
              <a:t>σε μερικά μόνο μαθήματα</a:t>
            </a:r>
            <a:endParaRPr lang="el-GR" sz="3200" dirty="0">
              <a:latin typeface="Franklin Gothic Demi Cond"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81600" y="6278835"/>
            <a:ext cx="3962400" cy="390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75587" y="0"/>
            <a:ext cx="1268413" cy="1285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94471279"/>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980728"/>
            <a:ext cx="7924800" cy="1008112"/>
          </a:xfrm>
        </p:spPr>
        <p:txBody>
          <a:bodyPr/>
          <a:lstStyle/>
          <a:p>
            <a:pPr marL="68580" indent="0"/>
            <a:r>
              <a:rPr lang="el-GR" dirty="0">
                <a:latin typeface="Franklin Gothic Demi" pitchFamily="34" charset="0"/>
              </a:rPr>
              <a:t>Τι κερδίσαμε </a:t>
            </a:r>
            <a:r>
              <a:rPr lang="el-GR" dirty="0" smtClean="0">
                <a:latin typeface="Franklin Gothic Demi" pitchFamily="34" charset="0"/>
              </a:rPr>
              <a:t>συμμετέχοντας</a:t>
            </a:r>
            <a:r>
              <a:rPr lang="en-US" dirty="0" smtClean="0">
                <a:latin typeface="Franklin Gothic Demi" pitchFamily="34" charset="0"/>
              </a:rPr>
              <a:t/>
            </a:r>
            <a:br>
              <a:rPr lang="en-US" dirty="0" smtClean="0">
                <a:latin typeface="Franklin Gothic Demi" pitchFamily="34" charset="0"/>
              </a:rPr>
            </a:br>
            <a:r>
              <a:rPr lang="el-GR" dirty="0" smtClean="0">
                <a:latin typeface="Franklin Gothic Demi" pitchFamily="34" charset="0"/>
              </a:rPr>
              <a:t>στο πρόγραμμα</a:t>
            </a:r>
            <a:r>
              <a:rPr lang="en-US" dirty="0" smtClean="0">
                <a:latin typeface="Franklin Gothic Demi" pitchFamily="34" charset="0"/>
              </a:rPr>
              <a:t>                              </a:t>
            </a:r>
            <a:r>
              <a:rPr lang="en-US" sz="2000" dirty="0" smtClean="0">
                <a:latin typeface="Franklin Gothic Demi" pitchFamily="34" charset="0"/>
              </a:rPr>
              <a:t>1/</a:t>
            </a:r>
            <a:r>
              <a:rPr lang="el-GR" sz="2000" dirty="0" smtClean="0">
                <a:latin typeface="Franklin Gothic Demi" pitchFamily="34" charset="0"/>
              </a:rPr>
              <a:t>3</a:t>
            </a:r>
            <a:endParaRPr lang="el-GR" sz="2000" dirty="0">
              <a:latin typeface="Franklin Gothic Demi" pitchFamily="34" charset="0"/>
            </a:endParaRPr>
          </a:p>
        </p:txBody>
      </p:sp>
      <p:sp>
        <p:nvSpPr>
          <p:cNvPr id="7" name="Θέση περιεχομένου 6"/>
          <p:cNvSpPr>
            <a:spLocks noGrp="1"/>
          </p:cNvSpPr>
          <p:nvPr>
            <p:ph idx="1"/>
          </p:nvPr>
        </p:nvSpPr>
        <p:spPr>
          <a:xfrm>
            <a:off x="899592" y="2492896"/>
            <a:ext cx="7920879" cy="3011016"/>
          </a:xfrm>
        </p:spPr>
        <p:txBody>
          <a:bodyPr/>
          <a:lstStyle/>
          <a:p>
            <a:pPr>
              <a:spcBef>
                <a:spcPts val="0"/>
              </a:spcBef>
              <a:spcAft>
                <a:spcPts val="1200"/>
              </a:spcAft>
            </a:pPr>
            <a:r>
              <a:rPr lang="el-GR" sz="2200" dirty="0">
                <a:latin typeface="Franklin Gothic Demi Cond" pitchFamily="34" charset="0"/>
              </a:rPr>
              <a:t>Η διαφοροποίηση είναι ένα «δύσκολο» έργο, αλλά ο στόχος μας ήταν ελκυστικός: να ανταποκριθούμε στις ιδιαίτερες ανάγκες του κάθε μαθητή</a:t>
            </a:r>
          </a:p>
          <a:p>
            <a:pPr>
              <a:spcBef>
                <a:spcPts val="0"/>
              </a:spcBef>
              <a:spcAft>
                <a:spcPts val="1200"/>
              </a:spcAft>
            </a:pPr>
            <a:r>
              <a:rPr lang="el-GR" sz="2200" dirty="0">
                <a:latin typeface="Franklin Gothic Demi Cond" pitchFamily="34" charset="0"/>
              </a:rPr>
              <a:t>Σε μια διαφοροποιημένη τάξη μαθαίνουν τόσο οι μαθητές όσο και οι εκπαιδευτικοί - Άλλαξε  ο τρόπος σκέψης μας ως </a:t>
            </a:r>
            <a:r>
              <a:rPr lang="el-GR" sz="2200" dirty="0" smtClean="0">
                <a:latin typeface="Franklin Gothic Demi Cond" pitchFamily="34" charset="0"/>
              </a:rPr>
              <a:t>δάσκαλοι</a:t>
            </a:r>
            <a:endParaRPr lang="el-GR" sz="2200" dirty="0">
              <a:latin typeface="Franklin Gothic Demi Cond" pitchFamily="34" charset="0"/>
            </a:endParaRPr>
          </a:p>
          <a:p>
            <a:pPr>
              <a:spcBef>
                <a:spcPts val="0"/>
              </a:spcBef>
              <a:spcAft>
                <a:spcPts val="1200"/>
              </a:spcAft>
            </a:pPr>
            <a:r>
              <a:rPr lang="el-GR" sz="2200" dirty="0">
                <a:latin typeface="Franklin Gothic Demi Cond" pitchFamily="34" charset="0"/>
              </a:rPr>
              <a:t>Ως εκπαιδευτικοί που εφαρμόσαμε πιο συστηματικά τη διαφοροποίηση, αισθανθήκαμε μεγάλη ικανοποίηση από τα αποτελέσματα των μαθητών και μαθητριών μας και τη βελτίωση του κλίματος μέσα στην τάξη - Οι μαθητές φάνηκαν να ανταποκρίνονται θετικά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81600" y="6278835"/>
            <a:ext cx="3962400" cy="390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272" b="35478"/>
          <a:stretch/>
        </p:blipFill>
        <p:spPr bwMode="auto">
          <a:xfrm>
            <a:off x="3203848" y="0"/>
            <a:ext cx="1769420" cy="7647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28443759"/>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περιεχομένου 6"/>
          <p:cNvSpPr>
            <a:spLocks noGrp="1"/>
          </p:cNvSpPr>
          <p:nvPr>
            <p:ph idx="1"/>
          </p:nvPr>
        </p:nvSpPr>
        <p:spPr>
          <a:xfrm>
            <a:off x="899592" y="2492896"/>
            <a:ext cx="7272807" cy="3826020"/>
          </a:xfrm>
        </p:spPr>
        <p:txBody>
          <a:bodyPr/>
          <a:lstStyle/>
          <a:p>
            <a:r>
              <a:rPr lang="el-GR" sz="2200" dirty="0" smtClean="0">
                <a:latin typeface="Franklin Gothic Demi Cond" pitchFamily="34" charset="0"/>
              </a:rPr>
              <a:t>Ενίσχυση </a:t>
            </a:r>
            <a:r>
              <a:rPr lang="el-GR" sz="2200" dirty="0">
                <a:latin typeface="Franklin Gothic Demi Cond" pitchFamily="34" charset="0"/>
              </a:rPr>
              <a:t>της επικοινωνίας, συνεργασίας, </a:t>
            </a:r>
            <a:r>
              <a:rPr lang="el-GR" sz="2200" dirty="0" smtClean="0">
                <a:latin typeface="Franklin Gothic Demi Cond" pitchFamily="34" charset="0"/>
              </a:rPr>
              <a:t>αλληλεπίδρασης μεταξύ </a:t>
            </a:r>
            <a:r>
              <a:rPr lang="el-GR" sz="1800" dirty="0" smtClean="0">
                <a:latin typeface="Franklin Gothic Demi Cond" pitchFamily="34" charset="0"/>
              </a:rPr>
              <a:t>:</a:t>
            </a:r>
          </a:p>
          <a:p>
            <a:endParaRPr lang="el-GR" sz="1800" dirty="0">
              <a:latin typeface="Franklin Gothic Demi Cond" pitchFamily="34" charset="0"/>
            </a:endParaRPr>
          </a:p>
          <a:p>
            <a:endParaRPr lang="el-GR" sz="1800" dirty="0" smtClean="0">
              <a:latin typeface="Franklin Gothic Demi Cond" pitchFamily="34" charset="0"/>
            </a:endParaRPr>
          </a:p>
          <a:p>
            <a:endParaRPr lang="el-GR" sz="1800" dirty="0" smtClean="0">
              <a:latin typeface="Franklin Gothic Demi Cond" pitchFamily="34" charset="0"/>
            </a:endParaRPr>
          </a:p>
          <a:p>
            <a:pPr marL="0" indent="0">
              <a:buNone/>
            </a:pPr>
            <a:endParaRPr lang="el-GR" sz="2200" dirty="0">
              <a:latin typeface="Franklin Gothic Demi Cond"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32240" y="6284610"/>
            <a:ext cx="2411760" cy="4073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1"/>
          <p:cNvSpPr>
            <a:spLocks noGrp="1"/>
          </p:cNvSpPr>
          <p:nvPr>
            <p:ph type="title"/>
          </p:nvPr>
        </p:nvSpPr>
        <p:spPr>
          <a:xfrm>
            <a:off x="823664" y="980777"/>
            <a:ext cx="7924800" cy="1008063"/>
          </a:xfrm>
        </p:spPr>
        <p:txBody>
          <a:bodyPr/>
          <a:lstStyle/>
          <a:p>
            <a:pPr marL="68580" indent="0"/>
            <a:r>
              <a:rPr lang="el-GR" dirty="0">
                <a:latin typeface="Franklin Gothic Demi" pitchFamily="34" charset="0"/>
              </a:rPr>
              <a:t>Τι κερδίσαμε </a:t>
            </a:r>
            <a:r>
              <a:rPr lang="el-GR" dirty="0" smtClean="0">
                <a:latin typeface="Franklin Gothic Demi" pitchFamily="34" charset="0"/>
              </a:rPr>
              <a:t>συμμετέχοντας</a:t>
            </a:r>
            <a:r>
              <a:rPr lang="en-US" dirty="0" smtClean="0">
                <a:latin typeface="Franklin Gothic Demi" pitchFamily="34" charset="0"/>
              </a:rPr>
              <a:t/>
            </a:r>
            <a:br>
              <a:rPr lang="en-US" dirty="0" smtClean="0">
                <a:latin typeface="Franklin Gothic Demi" pitchFamily="34" charset="0"/>
              </a:rPr>
            </a:br>
            <a:r>
              <a:rPr lang="el-GR" dirty="0" smtClean="0">
                <a:latin typeface="Franklin Gothic Demi" pitchFamily="34" charset="0"/>
              </a:rPr>
              <a:t>στο πρόγραμμα</a:t>
            </a:r>
            <a:r>
              <a:rPr lang="en-US" dirty="0" smtClean="0">
                <a:latin typeface="Franklin Gothic Demi" pitchFamily="34" charset="0"/>
              </a:rPr>
              <a:t>                              </a:t>
            </a:r>
            <a:r>
              <a:rPr lang="en-US" sz="2000" dirty="0" smtClean="0">
                <a:latin typeface="Franklin Gothic Demi" pitchFamily="34" charset="0"/>
              </a:rPr>
              <a:t>2/</a:t>
            </a:r>
            <a:r>
              <a:rPr lang="el-GR" sz="2000" dirty="0" smtClean="0">
                <a:latin typeface="Franklin Gothic Demi" pitchFamily="34" charset="0"/>
              </a:rPr>
              <a:t>3</a:t>
            </a:r>
            <a:endParaRPr lang="el-GR" sz="2000" dirty="0">
              <a:latin typeface="Franklin Gothic Demi" pitchFamily="34" charset="0"/>
            </a:endParaRPr>
          </a:p>
        </p:txBody>
      </p:sp>
      <p:graphicFrame>
        <p:nvGraphicFramePr>
          <p:cNvPr id="3" name="Diagram 2"/>
          <p:cNvGraphicFramePr/>
          <p:nvPr>
            <p:extLst>
              <p:ext uri="{D42A27DB-BD31-4B8C-83A1-F6EECF244321}">
                <p14:modId xmlns:p14="http://schemas.microsoft.com/office/powerpoint/2010/main" xmlns="" val="3856096581"/>
              </p:ext>
            </p:extLst>
          </p:nvPr>
        </p:nvGraphicFramePr>
        <p:xfrm>
          <a:off x="1108855" y="2924944"/>
          <a:ext cx="756084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187624" y="4144676"/>
            <a:ext cx="3144300" cy="1200329"/>
          </a:xfrm>
          <a:prstGeom prst="rect">
            <a:avLst/>
          </a:prstGeom>
          <a:noFill/>
        </p:spPr>
        <p:txBody>
          <a:bodyPr wrap="square" lIns="91440" tIns="45720" rIns="91440" bIns="45720">
            <a:spAutoFit/>
          </a:bodyPr>
          <a:lstStyle/>
          <a:p>
            <a:pPr algn="ctr"/>
            <a:r>
              <a:rPr lang="el-GR"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Εκπαιδευτική ομάδα</a:t>
            </a:r>
            <a:endPar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8" name="Straight Arrow Connector 7"/>
          <p:cNvCxnSpPr/>
          <p:nvPr/>
        </p:nvCxnSpPr>
        <p:spPr bwMode="auto">
          <a:xfrm flipV="1">
            <a:off x="4180369" y="3717032"/>
            <a:ext cx="2335847" cy="864097"/>
          </a:xfrm>
          <a:prstGeom prst="straightConnector1">
            <a:avLst/>
          </a:prstGeom>
          <a:solidFill>
            <a:schemeClr val="accent1"/>
          </a:solidFill>
          <a:ln w="41275" cap="flat" cmpd="sng" algn="ctr">
            <a:solidFill>
              <a:schemeClr val="tx1"/>
            </a:solidFill>
            <a:prstDash val="solid"/>
            <a:round/>
            <a:headEnd type="arrow"/>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Arrow Connector 14"/>
          <p:cNvCxnSpPr/>
          <p:nvPr/>
        </p:nvCxnSpPr>
        <p:spPr bwMode="auto">
          <a:xfrm flipV="1">
            <a:off x="4180369" y="4744840"/>
            <a:ext cx="2479863" cy="139980"/>
          </a:xfrm>
          <a:prstGeom prst="straightConnector1">
            <a:avLst/>
          </a:prstGeom>
          <a:solidFill>
            <a:schemeClr val="accent1"/>
          </a:solidFill>
          <a:ln w="41275" cap="flat" cmpd="sng" algn="ctr">
            <a:solidFill>
              <a:schemeClr val="tx1"/>
            </a:solidFill>
            <a:prstDash val="solid"/>
            <a:round/>
            <a:headEnd type="arrow"/>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 name="Straight Arrow Connector 15"/>
          <p:cNvCxnSpPr/>
          <p:nvPr/>
        </p:nvCxnSpPr>
        <p:spPr bwMode="auto">
          <a:xfrm>
            <a:off x="3921939" y="5298314"/>
            <a:ext cx="1010101" cy="447750"/>
          </a:xfrm>
          <a:prstGeom prst="straightConnector1">
            <a:avLst/>
          </a:prstGeom>
          <a:solidFill>
            <a:schemeClr val="accent1"/>
          </a:solidFill>
          <a:ln w="41275" cap="flat" cmpd="sng" algn="ctr">
            <a:solidFill>
              <a:schemeClr val="tx1"/>
            </a:solidFill>
            <a:prstDash val="solid"/>
            <a:round/>
            <a:headEnd type="arrow"/>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9218"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831947" y="-32242"/>
            <a:ext cx="1268413" cy="1285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85867005"/>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περιεχομένου 6"/>
          <p:cNvSpPr>
            <a:spLocks noGrp="1"/>
          </p:cNvSpPr>
          <p:nvPr>
            <p:ph idx="1"/>
          </p:nvPr>
        </p:nvSpPr>
        <p:spPr>
          <a:xfrm>
            <a:off x="899592" y="2492896"/>
            <a:ext cx="7272807" cy="3826020"/>
          </a:xfrm>
        </p:spPr>
        <p:txBody>
          <a:bodyPr/>
          <a:lstStyle/>
          <a:p>
            <a:r>
              <a:rPr lang="el-GR" sz="2200" dirty="0" smtClean="0">
                <a:latin typeface="Franklin Gothic Demi Cond" pitchFamily="34" charset="0"/>
              </a:rPr>
              <a:t>Πριν </a:t>
            </a:r>
            <a:r>
              <a:rPr lang="el-GR" sz="2200" dirty="0">
                <a:latin typeface="Franklin Gothic Demi Cond" pitchFamily="34" charset="0"/>
              </a:rPr>
              <a:t>ήξερα το τι και το πώς διδάσκω </a:t>
            </a:r>
            <a:r>
              <a:rPr lang="el-GR" sz="2200" dirty="0" smtClean="0">
                <a:latin typeface="Franklin Gothic Demi Cond" pitchFamily="34" charset="0"/>
              </a:rPr>
              <a:t>.. τώρα ξέρω</a:t>
            </a:r>
            <a:br>
              <a:rPr lang="el-GR" sz="2200" dirty="0" smtClean="0">
                <a:latin typeface="Franklin Gothic Demi Cond" pitchFamily="34" charset="0"/>
              </a:rPr>
            </a:br>
            <a:r>
              <a:rPr lang="el-GR" sz="2200" dirty="0" smtClean="0">
                <a:latin typeface="Franklin Gothic Demi Cond" pitchFamily="34" charset="0"/>
              </a:rPr>
              <a:t>και </a:t>
            </a:r>
            <a:r>
              <a:rPr lang="el-GR" sz="2200" dirty="0">
                <a:latin typeface="Franklin Gothic Demi Cond" pitchFamily="34" charset="0"/>
              </a:rPr>
              <a:t>το γιατί και σε ποιους διδάσκω (</a:t>
            </a:r>
            <a:r>
              <a:rPr lang="el-GR" sz="2200" dirty="0" smtClean="0">
                <a:latin typeface="Franklin Gothic Demi Cond" pitchFamily="34" charset="0"/>
              </a:rPr>
              <a:t>συστημα-</a:t>
            </a:r>
            <a:br>
              <a:rPr lang="el-GR" sz="2200" dirty="0" smtClean="0">
                <a:latin typeface="Franklin Gothic Demi Cond" pitchFamily="34" charset="0"/>
              </a:rPr>
            </a:br>
            <a:r>
              <a:rPr lang="el-GR" sz="2200" dirty="0" smtClean="0">
                <a:latin typeface="Franklin Gothic Demi Cond" pitchFamily="34" charset="0"/>
              </a:rPr>
              <a:t>τοποίηση </a:t>
            </a:r>
            <a:r>
              <a:rPr lang="el-GR" sz="2200" dirty="0">
                <a:latin typeface="Franklin Gothic Demi Cond" pitchFamily="34" charset="0"/>
              </a:rPr>
              <a:t>των διδακτικών πρακτικών</a:t>
            </a:r>
            <a:r>
              <a:rPr lang="el-GR" sz="2200" dirty="0" smtClean="0">
                <a:latin typeface="Franklin Gothic Demi Cond" pitchFamily="34" charset="0"/>
              </a:rPr>
              <a:t>)</a:t>
            </a:r>
          </a:p>
          <a:p>
            <a:r>
              <a:rPr lang="el-GR" sz="2200" dirty="0" smtClean="0">
                <a:latin typeface="Franklin Gothic Demi Cond" pitchFamily="34" charset="0"/>
              </a:rPr>
              <a:t>Συνεχής </a:t>
            </a:r>
            <a:r>
              <a:rPr lang="el-GR" sz="2200" dirty="0" err="1" smtClean="0">
                <a:latin typeface="Franklin Gothic Demi Cond" pitchFamily="34" charset="0"/>
              </a:rPr>
              <a:t>αναστοχασμός</a:t>
            </a:r>
            <a:r>
              <a:rPr lang="el-GR" sz="2200" dirty="0" smtClean="0">
                <a:latin typeface="Franklin Gothic Demi Cond" pitchFamily="34" charset="0"/>
              </a:rPr>
              <a:t> ως πρακτική επαγγελματικής ανάπτυξης (ενδυνάμωση </a:t>
            </a:r>
            <a:r>
              <a:rPr lang="el-GR" sz="2200" dirty="0">
                <a:latin typeface="Franklin Gothic Demi Cond" pitchFamily="34" charset="0"/>
              </a:rPr>
              <a:t>παιδαγωγικής αυτονομίας) </a:t>
            </a:r>
            <a:r>
              <a:rPr lang="el-GR" sz="2200" dirty="0" smtClean="0">
                <a:latin typeface="Franklin Gothic Demi Cond" pitchFamily="34" charset="0"/>
              </a:rPr>
              <a:t>αλλά και προσωπικής ανάπτυξης</a:t>
            </a:r>
            <a:endParaRPr lang="el-GR" sz="2200" dirty="0">
              <a:latin typeface="Franklin Gothic Demi Cond"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6318916"/>
            <a:ext cx="3962400" cy="390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1"/>
          <p:cNvSpPr>
            <a:spLocks noGrp="1"/>
          </p:cNvSpPr>
          <p:nvPr>
            <p:ph type="title"/>
          </p:nvPr>
        </p:nvSpPr>
        <p:spPr>
          <a:xfrm>
            <a:off x="823664" y="980777"/>
            <a:ext cx="7924800" cy="1008063"/>
          </a:xfrm>
        </p:spPr>
        <p:txBody>
          <a:bodyPr/>
          <a:lstStyle/>
          <a:p>
            <a:pPr marL="68580" indent="0"/>
            <a:r>
              <a:rPr lang="el-GR" dirty="0">
                <a:latin typeface="Franklin Gothic Demi" pitchFamily="34" charset="0"/>
              </a:rPr>
              <a:t>Τι κερδίσαμε </a:t>
            </a:r>
            <a:r>
              <a:rPr lang="el-GR" dirty="0" smtClean="0">
                <a:latin typeface="Franklin Gothic Demi" pitchFamily="34" charset="0"/>
              </a:rPr>
              <a:t>συμμετέχοντας</a:t>
            </a:r>
            <a:r>
              <a:rPr lang="en-US" dirty="0" smtClean="0">
                <a:latin typeface="Franklin Gothic Demi" pitchFamily="34" charset="0"/>
              </a:rPr>
              <a:t/>
            </a:r>
            <a:br>
              <a:rPr lang="en-US" dirty="0" smtClean="0">
                <a:latin typeface="Franklin Gothic Demi" pitchFamily="34" charset="0"/>
              </a:rPr>
            </a:br>
            <a:r>
              <a:rPr lang="el-GR" dirty="0" smtClean="0">
                <a:latin typeface="Franklin Gothic Demi" pitchFamily="34" charset="0"/>
              </a:rPr>
              <a:t>στο πρόγραμμα</a:t>
            </a:r>
            <a:r>
              <a:rPr lang="en-US" dirty="0" smtClean="0">
                <a:latin typeface="Franklin Gothic Demi" pitchFamily="34" charset="0"/>
              </a:rPr>
              <a:t>                              </a:t>
            </a:r>
            <a:r>
              <a:rPr lang="el-GR" sz="2000" dirty="0">
                <a:latin typeface="Franklin Gothic Demi" pitchFamily="34" charset="0"/>
              </a:rPr>
              <a:t>3</a:t>
            </a:r>
            <a:r>
              <a:rPr lang="en-US" sz="2000" dirty="0" smtClean="0">
                <a:latin typeface="Franklin Gothic Demi" pitchFamily="34" charset="0"/>
              </a:rPr>
              <a:t>/</a:t>
            </a:r>
            <a:r>
              <a:rPr lang="el-GR" sz="2000" dirty="0" smtClean="0">
                <a:latin typeface="Franklin Gothic Demi" pitchFamily="34" charset="0"/>
              </a:rPr>
              <a:t>3</a:t>
            </a:r>
            <a:endParaRPr lang="el-GR" sz="2000" dirty="0">
              <a:latin typeface="Franklin Gothic Demi"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75112" y="4367606"/>
            <a:ext cx="1854352" cy="23164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75587" y="0"/>
            <a:ext cx="1268413" cy="1285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00545012"/>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648" y="692696"/>
            <a:ext cx="7924800" cy="1008112"/>
          </a:xfrm>
        </p:spPr>
        <p:txBody>
          <a:bodyPr/>
          <a:lstStyle/>
          <a:p>
            <a:pPr marL="68580" indent="0" algn="ctr"/>
            <a:r>
              <a:rPr lang="el-GR" dirty="0">
                <a:latin typeface="Franklin Gothic Demi" pitchFamily="34" charset="0"/>
              </a:rPr>
              <a:t>Οραματισμός για το μέλλον</a:t>
            </a:r>
          </a:p>
        </p:txBody>
      </p:sp>
      <p:sp>
        <p:nvSpPr>
          <p:cNvPr id="7" name="Θέση περιεχομένου 6"/>
          <p:cNvSpPr>
            <a:spLocks noGrp="1"/>
          </p:cNvSpPr>
          <p:nvPr>
            <p:ph idx="1"/>
          </p:nvPr>
        </p:nvSpPr>
        <p:spPr>
          <a:xfrm>
            <a:off x="1259633" y="2780928"/>
            <a:ext cx="7272807" cy="3011016"/>
          </a:xfrm>
        </p:spPr>
        <p:txBody>
          <a:bodyPr/>
          <a:lstStyle/>
          <a:p>
            <a:pPr>
              <a:spcBef>
                <a:spcPts val="0"/>
              </a:spcBef>
              <a:spcAft>
                <a:spcPts val="1200"/>
              </a:spcAft>
            </a:pPr>
            <a:r>
              <a:rPr lang="el-GR" dirty="0" smtClean="0">
                <a:latin typeface="Franklin Gothic Demi" pitchFamily="34" charset="0"/>
              </a:rPr>
              <a:t>Περαιτέρω </a:t>
            </a:r>
            <a:r>
              <a:rPr lang="el-GR" dirty="0">
                <a:latin typeface="Franklin Gothic Demi" pitchFamily="34" charset="0"/>
              </a:rPr>
              <a:t>διάχυση</a:t>
            </a:r>
          </a:p>
          <a:p>
            <a:pPr>
              <a:spcBef>
                <a:spcPts val="0"/>
              </a:spcBef>
              <a:spcAft>
                <a:spcPts val="1200"/>
              </a:spcAft>
            </a:pPr>
            <a:r>
              <a:rPr lang="el-GR" dirty="0">
                <a:latin typeface="Franklin Gothic Demi" pitchFamily="34" charset="0"/>
              </a:rPr>
              <a:t>Συνδιδασκαλίες – Ανταλλαγή τάξεων</a:t>
            </a:r>
          </a:p>
          <a:p>
            <a:pPr>
              <a:spcBef>
                <a:spcPts val="0"/>
              </a:spcBef>
              <a:spcAft>
                <a:spcPts val="1200"/>
              </a:spcAft>
            </a:pPr>
            <a:r>
              <a:rPr lang="el-GR" dirty="0">
                <a:latin typeface="Franklin Gothic Demi" pitchFamily="34" charset="0"/>
              </a:rPr>
              <a:t>Εμπλοκή και στήριξη όλων των </a:t>
            </a:r>
            <a:r>
              <a:rPr lang="el-GR" dirty="0" smtClean="0">
                <a:latin typeface="Franklin Gothic Demi" pitchFamily="34" charset="0"/>
              </a:rPr>
              <a:t>εκπαιδευτικών του </a:t>
            </a:r>
            <a:r>
              <a:rPr lang="el-GR" dirty="0">
                <a:latin typeface="Franklin Gothic Demi" pitchFamily="34" charset="0"/>
              </a:rPr>
              <a:t>σχολείου </a:t>
            </a:r>
          </a:p>
          <a:p>
            <a:pPr>
              <a:spcBef>
                <a:spcPts val="0"/>
              </a:spcBef>
              <a:spcAft>
                <a:spcPts val="1200"/>
              </a:spcAft>
            </a:pPr>
            <a:r>
              <a:rPr lang="el-GR" dirty="0">
                <a:latin typeface="Franklin Gothic Demi" pitchFamily="34" charset="0"/>
              </a:rPr>
              <a:t>Εμπλοκή των γονιών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6278835"/>
            <a:ext cx="3962400" cy="390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2" name="Picture 4" descr="http://t2.gstatic.com/images?q=tbn:ANd9GcReh7dexU4UdIm2KU-CkQtDeEYvIurrQTLz-8f21SPaVqRskoKNbw"/>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1207" b="879"/>
          <a:stretch/>
        </p:blipFill>
        <p:spPr bwMode="auto">
          <a:xfrm>
            <a:off x="6395061" y="4581128"/>
            <a:ext cx="2497419" cy="208823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1126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75587" y="0"/>
            <a:ext cx="1268413" cy="1285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14667497"/>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sz="quarter"/>
          </p:nvPr>
        </p:nvSpPr>
        <p:spPr>
          <a:xfrm>
            <a:off x="734888" y="1019944"/>
            <a:ext cx="8229600" cy="1905000"/>
          </a:xfrm>
          <a:solidFill>
            <a:schemeClr val="bg1"/>
          </a:solidFill>
        </p:spPr>
        <p:txBody>
          <a:bodyPr/>
          <a:lstStyle/>
          <a:p>
            <a:r>
              <a:rPr lang="el-GR" sz="4000" dirty="0">
                <a:solidFill>
                  <a:schemeClr val="accent4">
                    <a:lumMod val="90000"/>
                    <a:lumOff val="10000"/>
                  </a:schemeClr>
                </a:solidFill>
                <a:latin typeface="Franklin Gothic Demi Cond" pitchFamily="34" charset="0"/>
                <a:cs typeface="Times New Roman" pitchFamily="18" charset="0"/>
              </a:rPr>
              <a:t>Βελτίωση της αποτελεσματικότητας της διδασκαλίας μέσω της διαφοροποίησης: αναστοχασμοί</a:t>
            </a:r>
            <a:endParaRPr lang="en-US" sz="4000" dirty="0">
              <a:solidFill>
                <a:schemeClr val="accent4">
                  <a:lumMod val="90000"/>
                  <a:lumOff val="10000"/>
                </a:schemeClr>
              </a:solidFill>
              <a:latin typeface="Franklin Gothic Demi Cond" pitchFamily="34" charset="0"/>
              <a:ea typeface="Tahoma" pitchFamily="34" charset="0"/>
              <a:cs typeface="Times New Roman" pitchFamily="18" charset="0"/>
            </a:endParaRPr>
          </a:p>
        </p:txBody>
      </p:sp>
      <p:sp>
        <p:nvSpPr>
          <p:cNvPr id="2" name="AutoShape 2" descr="data:image/jpeg;base64,/9j/4AAQSkZJRgABAQAAAQABAAD/2wCEAAkGBhQSEBUUERQVFBUVGBoaGBgYGB0YHRgXGBoYHBwdHxwaHSYeGxwjGhkYIC8gIycpLCwsGh8xNTAqNSYrLCkBCQoKDgwOGg8PGi8kHyUrLSwpMCwsKiwuLS8sLywvLDQsLCwsNCwsKSwsLCwsLCksLCwsLC8sLC0sLCwsLCwsLP/AABEIAQEAxAMBIgACEQEDEQH/xAAcAAACAwEBAQEAAAAAAAAAAAAABgQFBwEDAgj/xABKEAACAQMCAwYBBwYLBwUBAAABAgMABBESIQUGMQcTIkFRYXEUMkKBkaHRFVJUYpKxFhcjM1Nyc4KTwdIkJTWissLhNENjg/Dj/8QAGgEAAgMBAQAAAAAAAAAAAAAAAAQBAwUCBv/EADcRAAEDAwIDBQYFBAMBAAAAAAEAAgMEESESMRNBUQUiYZGhMlJxgdHwFEJTscEVcuHxM5LCI//aAAwDAQACEQMRAD8A3GiiihCKKKKEIqPfB9Dd1p148OrOkn0ONxn18qkUUISlwftCieUwXKG2nB0lWOVJ9A3v5Z67YzTYKRu0/liOaHvgVWZMBc4Heg/Q9264+zzrx7LOa2nja3mOp4hlGPVo+mD6lTj6iPSlmyFr9D/kUq2Utk4b/kVoFFcrtMppFFFFCEUUUUIRRRRQhFfEkgUEsQANyTsABX3WZ9p/HHklSwgO74MmNsk/NUnyAHiP1VXLJw23VUsgjbqVlcdoT3E/yfhsQlbzlfIQDzbA3K+5x7A048OhkWNRK4kf6TBdIJ9gOg+01RchcMt4rRfkzLJqzrkH0nGx9wB5D0+NM1REHW1OKiIOtqcd/JFFFFWq5FFFFCEUUUUIRRRRQhFcNBrNude08xu0NnjK7NKd8HzCjocdMnb2quSRsYu5VyStjF3LSc1TDmuH5abPJEgUEehJGdOfzguD9dU/ZfPLJZtJO7OXlYqWJJwAoPXy1A1m3NxkXiVy4JV0k1AjYgeHSQfgVqiSfSxrwN0vLUFrGvA3VrzxzN8ovwqt/I2zZGOhZN2b7V0j/wA19clNnjMbxjCyozkDoNceph8BJkfUKTYmwjnzOF+05P8A0/fVzyhzQtlK0rRd6xTQvj06RnJ+ieu331ntlvIHO63Wa2W8gc7rdb4K7StyNzPNfJLLJGscasFQDJJOMtknrjK+Q86mczc62lgubmUKxGQg8TsPZRvjO2Tge9bUf/0tpF7rbY8PbqGyvaKx3iXby7Ei0tlA0lg9w+MjOPmpt19Wpbu+1zibAkzRQbKQFhU/OLDGW1EdOvuKcFI/YkD9/S6sDSdgv0NRX5zPaVxNQe8vWQ92rfzcRAZmIA2Tp5/XXrw/tS4qGxJcJ80t44kxscDcAbE+dQabul2oY+PpjK64br2sv0PRWJcD7e5w2Ly2VlGdTQkqyhcZOliQcZ9RWv8ABuMxXUCTwOHjcZB6fEEdQQdiK4mp3xe0q1OrGeYJ+6vr+d8Fg6xKD+bKp1Ef/UrAf1qcOf8Ami5sXhkiCNE+pWVl+kNxuMEZGfsrL+ZuPm8n75o1jYqAwUkhivQnPng4rIqpR7PMLOrJm+zzBTJ2Y8dNvdtbOfBKcD2kHzT/AHht+zT/AAc6RPxA2ajJCnL521ruUx7DO/qMViF0+O7cEglFORsQyErnPr4AaZOzmzP5Ui65VGd/bKH/AFL9eapgncLMHVUwTuFox19FthcDrXQaSO1uFjYqy58Eqk48gQwB/aIqj5H7SHUpDeklG2SU9RvjDH6Qztq8vOnnThr9DloOqGtk0OWqUVwGu0wmEUUUUIRXCa7SN2ocwCGFYdTZlzqVTpLIOoLb6VJ2OBk9Nt64e8MaXFcSPDGlxXOdeeEETw2kgeZshmTJESfSYsBjPlt5msjmkGNKdAdyRuT/AJD0H21eIIntmlRO4cFgBG7kMkYRm1amJB8YIIxuvvVfYQ3FwxWNWnKgsVI1nA2PXfz8jmsiZ7pDlYsz3Suz6LYuROOW0ttHFbtgxKAUbZh6n3BOTketUPatwNQi3a7OCI3Hk6tkD6x+74Cs5LmFw8ZeCVDupyCp9VJ3x6q3/MKf7zj/AOUuDT5AE0GlnA89JB1AehXV8CDTAlEkZY4ZthMiYSxljhkDHyWetaHugR80vnV5YC+Z8jk4xU3gvA3u5BBbLkbGSUjoPU/mqPJepPX9Wq1nuyMnCtnGdssCM49dgM1vXJnD0isYAgA1RqzED5zMAST6neqIIhK5L00Ild4KdwbhSWsCQx7Kgxv1J6kn3JyawLtZ5ijk4lKbaTvMxxoWTcB0ZtS56MMHqM703drfPDvJ+TrR8Ej/AGhwfmqf/bz8DlviB61jd3am2mXxZxuMHBxnofQkV62hgjDtLvaIuG+A2v5LcDXNbqaLDa6m29pJOVUp3SqpBIXGcnPQ+/pUbinCnjZVDagwwvl03xj4n76uI+Z48EtkdOm+SeuB6D1NePDuEScTvFjjcKhOlXfwgbZx8SammmqWTF0rRHGBzF8/He9z/CblZCY+4dTj97dFRx2rMhOfoFhv1Ctgg/DrXg1yx2LE7Bf7oOQPhmtIteyuGOeaG8vRCYkyCMANqGdi2PLGR1qhsOFQvJ3VtG1zMQcKoLnbz/NAHr5U4O04iTpaX/Bu3xJ2VH4d1skD57qiTi8mdRGdlUnH0Rkkf3hnNbR2AXheK8AGmMSoUX80spB+5VzWX2F7NALiGfAa3CAagrNE6TIBg+YUu3hyQQzDzqda80z8MnWezIWGfJaA7xiRTiSPHlpOCrDfQyVbUUrZGlsbQCdunIpfiOO5X6J5g4Gl3btDJ0bofNWHRh8D/nWKcX4M1s/ye7XTjPdTKMjH/ent85ffodU5F7QYOJxEx+CVAO8iJ3X3B+kufP7cVY828Njms5lkUECNmU+asqkgj0O1eSqqY3IcLOCoqIBINQ3WJtw4xIkkoBRdWjBBWVsgqAR1XOS3oBjYkVpXZbwMJAbtm1SXGcn81QxyPiWGT9XpWSzv/Jxj0DEj01Mf8lFaXxXmBuHcKtoIzieSMfFAfEzfHLYH1+lZ9OWhxcdgEjTFrXF52A9Vc8982WsUMlvL/Ku6kGNeoz0LHovkR5+1ZBZzkr3bKZIyc4HVW6alPkfUdD59ARI4VA8r4iia4mbfcFgufMg7Mfd9vY16cf4LcQTLHdHxOoYeLK43222GMYwPauZZHSd62FxNI6Xv2wtI5U5ySGOOC8lCtgd1Iejx9F1HfQwwVIb06mnqOQEZBBB3BG4IrEOITrDaRtHHHrZk1M8avrV4g4C6wdKpnQAPT1px7LOZ1lRrcoEZPGoUnSVJ3wCTpwT0G2+2KchmyGFOwT5EbvktAormaKdT67WOdrqMbxWIOkRqoP1sc/X4h/dNbHSzzvy78phyq63QHwg4LqdyAfJwQCpO2cg7MaoqGF7CAl6mMvjICyK0uIhaGMy6WkfMg0FiqjoExgYbYnLD5oGPM63yLwa1ht9Vq/e95gvJ9In0I+jj82sjt+DKHLuweGPLP9FvD0jZD4kZmwvpvsTXr+UZGHf2xMMqDEqxeAFR82QKu2MYVh5EA/SrOhk4ZuQs2GThG5C23jHL8F0mmeNX9D0YfBhuKUeA8hSWd+Sh7y2kjdW1YyAeisPpbjqPupOt+0DiQG0jMPUxBvv01y45z4lIN5XQeyrF95AP31e6eJxDrG6vdUQuIdY3XlzXyybG4ZD/ADMoOhvQZyAfdTj4j412z5/vraFoEZdl0oXXJTbwkEEZHpnI6eVUN7M7tmSQyMepLFvqyev1bUyjlKOC077iDujuP5GFMa/rDZwPbbGd9zilmOcH6o8W8ko0u1F0eAstWSRZWdplDkkuSxJJzk6sA5ya+Zu7Zi0krOT10p/mxH7qncb4UzZljUkKMvgZ0jONRx0G4GfhTP2ZwQNP+T7+BJI7rDxSDZgwUkFZF8WhgCOuxGCOte8gnZPAKkHNs2ABxvyvj4rXhn1sFh++6W+F8Hab/wBNZXFx7kMR/wAox9ppiuOSOLrA0gthEiDOldJfHsoJbPn0rc+W7+zGbSzkjPydQDGjF9Ayep3yc5zud+tXmKzJalpd3mX/ALrn0JsEyJHgYNvhhfmDmjkS6gsIr65kZjKwDIwbXHqBI1a/Pw4xjzFc5D4hFa3FlcKZO8+UPHNkHQInVFXBxjPickZ8ga3vtH4P8p4XdR4yRGXX+tH4x/04+uvy4vED3HdeXeCQex0lT/l9la9HJ+JhLTjPwwUu7BT5C4/hBfEKr+K5ADqGQt4sBgdiCR51L4rcI6dzcWsajUHAAaI5C6AVaPwkacDOnfC5JwKteAcqSW/Cnvpwe/nmjlII3CFiBn0LGQsfYj0qFYcUMUjwyaZYFORHINahAyklc7oTHndSK872pUvZM3hOIsLXHUJOoc5rhm11WcvyQWVys9vFIHXOM3A0kEYIIEYJHtmneXnu4ubefX3ccejRlFY7vsfGx6hM7AbkqPMZXuKPbwXLxyWaMqsd0mkAZMnBHiPp08iCKZOM5lsEk4S2mGPPeQqo7xGOSWycvnrnB6bg9ay31E0xJkfchUtfIbjVtyVZyTygLi5D3GlETDLCxGtgPm5XqE2G5G/1028W7PzeX7zXD4hAVURT4mCgZyfojUT03+FZHB4myZNLZzqbVufUsMkH3xTBacwcRiH8nOzr5YdJh9+oil45Iw3S5q5iljDdLm+K2rh3C4oECQosajyUY+3zJ9zVPzvaWb2+q92Vc6SDh8+ieZJ9Om29ZjPzrxMjBlZf7iJ9+kVFueJywDVJIz3UmN3OvuotjpOcjMm2R+Zt9KmHVTC2wGEy6rYW2Ax4r44vxG3a2WGFrh9Dlo+9CroVvnDKsdWcAjYY333xTB2Q2P8AtLynYCMqvuSV1fUNvrYUuw8JhklDB8o+CkEfilJO/d46Jg5XU3kAQDWucmcuG2iLSBVlfGVX5saDOmMeuMkk+bEmqoGF8gceSpp43PkDjyTHRXaK1VrorlGaM0IStzhypZzI01yBEVGTKvhP17EN6YIJ9KS7Ls1lZEuLK4Uqw1L3ilDg5GCBqByNiD1B3q07YeJYWCHPhLM7gHfw4A/6jUXgfPItrNrbIEqKRBI3826sSVJO+CAeh9MZBzWfIYjIQ4f7WbKYjKQ4ct/FKfNfBVtZVQOveFcyRoSRG3oGPUEbgHcefqYPC+HLLraSQRIgGW0lvEzBVGBvjqSfQHY1Ll4ZGp13NyrsxzphPfOxPq2yKT8SfarS1iEsL2whW2V9LxvI3jaRM41lsFlILDwrhevTNJ6bu/hI6buv6Kbw/ggso1uI0F9Of5sxeOKL9Y48TP6DAx99LnEobiaQy3jlCerSbHHosY8WPQAAfCvm9s5YgXmt1ULjLjwgg9DmNtJzkbjrUjlSG1uLgd/JbwQp4n1ShS/ooLtk588eXxFWCN0lmsaV3YvIY0LSuzjgqLas3d4SbprALSpuNTeQU5OEGQBvk5qgvuENwK5+VW6GTh7nE0eNTW2ojLIeujOMj4A+RD3FzXYgALd2oAGABNHsB/eqPxTmqxaGVTdWrAo4K99GdWVO2NXn0repg+EaLXBwQthjA1ob0Wb8Xt14Zxa34nbENZXhxIV+ave/O+onEg91YVtANYPymhjt4+G3x1WnEoQ9tIekU7AHT7YfH14/ONahHcT2fB8zvELiC3OWZsoXQEKSdic4X6zTdWwnSL3OwPUcvLYrpqv+JX0cMTyTsqRqMuzHAA//AG1YHyDybZLcmXiFzbhYx3qQ94pBQnwM7fNA3UiPOo5GQBsVy+7SLyWOdHkLC5UCYMAwyp2ZB0jJUAHA6jPXGFTNalN2fJGxzS61+i4c8FfpvifaPwmeN4Gu48OpXOl8DPQ5042OD9VZrxGIHu5UZWRleMspypZFK7EfqkD+7nzrLqs+CcTaNwpY92x3BOwYjGrHTPln0pKv7FBgJjJJGUvUN4jfELWeLcFJt3uJVLRNM3iUeKEkKNWPpIzZDKcYIBBBJzTcDmubeXvLM6z0OjxBh6MmzfaBjyrV+BcStDZRxPPbtqj/AJRe9TcuMuCM+pNZJzJFFaztEr288fVG1KTpPkWRgcjpv8R1rystM9tnAFLTQllnj7Kv+NcFgnT5Q+mwkJ/lI5N1fPVo1Xxf3cfiVbi9gkbL3bF0dFdWZQpwSQcgE48SnzqVYcPkkGY0hjGMmRmUaRkDOXYkbkbgZqznnSMLbyRR3EcY06kbTMrEszFfpAZb5rKRsDtk0s6zs2t9/fJLus8Xtbx+/ovjkfgKXLSYZO/QAxJJ8w+rnAOrT10Y9M7VdX3Zl3Mb3F5cllXxP3aZY5Iycueu/pVFDwWPWJLO8RHU5CznuJEPxOUb4g0x80c4/KbUW+pdlU3UqHKZG4SM/SZmG2P3AkWsDAzvjPLxVzAwMOsZ5eKc+UeAWcUSyWgDBx/OE6mYemT09wMfCmECs37H+KDupomYDDhlUkZ8Q3xnruv31pGa0IHBzAQtKBwdGCBZdormaKuV6qeZOZIrKEyyn2VR1dvQf5nyrHuLc9XV0x1T9ynkiFlGPTKgs311t9zw+OTHeRo+OmpQ2PhkV4twK384If8ADX8KWmie/Z1glZonybOsF+eHVc7uW9wDv9bEVKS4RISNGosfCHbIA82AUAg5wBvvg5zirPmcwS8QdYIgsaHQEiG8rKSDgDpk7ZA2Azuaj3UCxOWuQryjYW6/NTGwEhB2AH/tg5PmR55RbYlZBbYlRkiuBGjqDGkhIVhhNWn5xz84qPNjtUd3H83HvqIDP5uT8dwnt1PU+QDHzGs008Nop7yYIqMBgAM3jZBjZVBO/kAqj6NV0fBFW4lQSAiFWGs7BpgpAC+2s9T5Lk9aksINgpcwg2CXePS60lb22+AwB9wFP3JvIFjPw+3klt1Z3jBZtTjJyfRgKUrawDw3hYfzVtI2D+dlV+7Ua07s+/4Xa/2Q/eafE0kVBqY4i8nI2/KtjspgdfUordlvDf0Yftyf6qi3nZpwqJdcsWhR5mWQf91MnFeJtGUSJO8kfOATpAVcZYn03H21USNNJeQLdQqFAcrpJdC+OpyNiAMYPrSQr6r9V3mVuiBh5BZxzfxCZeHQWqRq8NrKxW5VgzAF37sYHij8LDOobkDHSlq74ld8UvF1sZZZSFUdFA9MdAoxk/Wa1/nC3jnkMESjvjHKrdFzmPKLk4BOvQR6Yqs7MuSDZM890YxKw0xgOrYX6RyDjJPh26YPrXp6TtpjaV0jwNY28b8/PdIy0h1gNvYq04f2S2CRIssXeuANTl3GpvM4DAAeg9Kkjst4b+jD9uT/AF0zfKUyRrXI6jUNvjvtUR+YLcHSZo8k4wGB36eVeZPaFW4k8R3mU6IWe6qX+K7h36MP25P9dd/iw4d+jL+3J/qphPEYv6SP9tfxrknE4lGTLGABn5w6Zx6+pArn8dVfqO8yjgs930VB/Fjw79FX9p/9VKPajybaWtgJLeFY371F1AsfCQ+RuSPIVqiSAgEEEHcEbgikXtn/AOGf/dH+56e7Nq531cbXPJBI5lVTRtDDYJH4b89Qdg40H4MMfccH6q+++1gLJ1XZW8xj6J9V9D1Hw2qfzPZ6b10QbnQR8XjRv3k17/wfEt0Yo3B71dcDdFZyA+g56HBI+OnyNIOadRA6rxxabkDqoMaziEyY1xK2htQDhWwCM6s6cg7HbNduL0SRr/Jhe76hCVG52bTuM+RPw9drTlaaVWntgdEjI2FYZ1PEC2hlOxyAy4PUMfQV5WFktw2q0ASYA5t2OVkGPF3ZPUEZzGxz6E+RpNhZdabgWVIoQ/SdfqDffqFX/BufLm0YBZu+j80kydvYndfqOPapHJXcJxARTwgrJ4Qsq5McnUA6h1zlc+eRWwjgkGMCCL/DX8Kvghc4amusmKeBzhqa6yruBc4291CJA6oejIzAFWHUe/Ub+9FWicLiAwIowPZF/CitMB1srUAdbKl18sM19UV2rEjcwyw8NjCWcSLcT5CsdyB9KRmbJwPfb7DWd2fDGfiMCu/fCaSN+83xIrNlj4t+oYHPmDVrz/xXXPMfpNIYVP5sMIGsD+vKxz7IR50y9mvLBFuk1wM4fvIAdigIILZ9H66emwPnWYRxZNI2H36rKcONLpGw+/VVM0gsFkZmX5fdliSTtbRuSSSfzsb4G5IGOm6c866JQmdCqFXPVizqWY+7BTt5DA8q2+55Ps5JDJJbxs7HJJGcn1O+KyHnKxWG7uo0AVdcbKoGAFKk4A9PFXNRE5gvyXNTE5gvyVJd8X0wzHHilgeN/wBbOMN8cgZ+GfOtT5BH+7LT+yX/ADqvvbFRyu5ZVLdyzAkDIy5IIPlsao+Vu1Gxt7KCGR5A8caqwEZIyOu/nTppJZKECMF3fvj+1afZwEXtHcJ34pbSCWOaFQ5QMrITp1K2DsTsCCo61Ei4rObuNJIxDGyuQCQxYqB5jYY9Kpj2x8P/ADpf8M/jUTiPalwyZQHM2xypVCrKfUEHY1njs2r/AEj5LYE8fMhXN9wWNeIQvjUZWYsp8iq5DD6x5+tWr8r2xCgwphenXYEk+vqTSVw/tJ4XE5cNcu5GNci6zj0GW2FT/wCOfh/rN/hj/VU/0ys/Td5INSz3k0fwattTN3KZbOTvvq67ZxvUJuSbbUGVWXSQcBjjbfzztVIe2ew/+f8Awx/qr5/josP/AJ/8Mf66P6ZWfpu8kCpZ7yp7SwW4LENDGUVnK4fdV6k9QB8D9VX/ACzweG5il1RqMMUBjLAEeFsjUSc5H2eVQV7XOGDOIpBkYOIU3Hp87pX1F2x8OQYRJlH6sSD9z11/TKz9J3ku3VjDs5PVhZLDGsaZ0qMDJyaTe2Uf7sP9tH/3V5fx12P5tx+wv+ulntB7Sba+sjDCsofWreNVAwuc9GPr6U32f2dVR1Ub3RkAEXSs0zHMIBXOI8aErySKPHLgAn6EYVVwP1mAwT5DI89vqG60d3qYqGVWVxuY5EZlVx6/MwR5j3Ap/wC0WyVeFQlEVcNFnCgbFGHl7kUv8icJS4urdZVV0SCVmUjI3lcDP7WaTkjcJtN15d8ThLpvkqyuCt6YryDT8st2Qzxrv3iqRl1x84Y8x5HB6ClU8Gxe3C94IEgdz3hz4MPpTpvksV6dBk+VbLYcoWkEgkigRHGcMM7ZGD546UldqHLTJF30AAjLl5wOpdujk+ajJAHlq96tlgIbqPzTE0BDdR352VnwWCLiK6LxALy2K5kQ4ZhsUkVhsynr5jzHUU9isc7O+IkTwnO6t3De8UqsyD+7Ihx7MB5Vsa0xTuDm3TNM4Obfmu0UUUymkVyu0UIWNPy8bq7RQMhbqaOb9VTI0gJ9mUuAfVa0/mO4SGynZsBViYY+KkAfaQKzjniOew4kbi2YoJxnPkWGAykHY5ODv60u8f5zurtQkzAKD8xV0gkevmTWZxWxagRlZXGbDqBGVM5R57ntZEV3MkBIDKxzpHqpO4x1x0pi7QeU5bjiELRKSs6qpcDIUrnJPp4MEeuKVOTuUZL2YbEQqR3j+WPzR6sfu61vSLgYrqBjpY7P25LqnjdLGWv2vhKXaDarFwS5jQYVINI+A0gVF5D4fGeGWhMaEmBCSVBPT3FT+1L/AIPef2X/AHLXlyIP92Wf9hH/ANIqe2HFtE23v/8AlasQGr5K0/JsX9FH+wv4Ufk2L+ij/YX8Kk0V5LiP6nzTNgqTj/ELOyhMtysSLnA8AJY+igDJNIY7aOH68fI30/naIs/s5/zqv56T5fzDBZyEiJNC4Bx85e8fHuwwufYVqC8o2fd938lg0Yxju1/fjOffOa9Jw6SjhjNUHPc8asOsADt8Sqe84nTyXjy/xOyvYu8thE6jYjQAyn0ZSMg/v8qtPybF/RR/sL+FZPx5F4IILqzRczsyyIc4MYwdIOr6gTnFMvE+1+0SyW4iPeSSZCw5wyuOuvHzVHr5+XtRN2ZM8tfSanMcbDqCNwfqpDwMOTn+TYv6KP8AYX8KPybF/RR/sL+FYxyP2j39zxOCKabMcjnKCNAMaGYAHTqx0863ClO0aGo7PkEcrrki+CV0xweLhRvybF/RR/sL+FIvbRZovCmKoinvY9woB6n0FaHSD22/8Jb+1j/e1T2RI410NyfaCJANJTlxjg/yrhxh82iXSfRwAV+8ClHss4Q0AubidSgUFPEMYCZZ/qBAH1GtD4af5GP+ov8A0ijiFoJYnjbYOrKfgwI/zr0skQL9fMJB8QLw/mFh3MnPNxdSHxtHFnwxqcDT5asfOOPXattCJPb4OGjlT7VZfwNfnzjHCJLWZopRhlPXyYeTD1Bq04Nz1d28XdRSAr9EMoYrn838N6zoqjQ48RZ0NQWOdxOatuWeGG3vO6Y7/K44x6kRanZvhpKftVsorIezLh0lxfvcykt3YJLHfMr7fDpqO3tWvCm6Udy6cox3CeV8LtFFFNpxFFFFCFU8ycvR3kDRSbZ3VvNWHQj8PMGsT43wmS2k7m7Uhh8yVRnUo6f11+xh09q3m74hHEMyuiD9Zgv76qr6Wxvk7l5IZc9AHXUD6rg5B+FKzwtk55S09LxRqG6yTgXN9zZYEbiSH807rv6eaH2+0U32Hao+NckQliHzjH4Xjz+chJBH6wOD7HaoHGeyKVCWtJBIv5j+FvhkeFvrxSyeAXtq4b5PKpXO4UupB6g6cqVI2I86SBmixm3ms8GeHBvbzWhc+cehuuB3bwOHHdjI6FSXTYjqDU/kcf7ttP7CP/pFZBzLw4i3aaJWjjlBVk3HdyDxFDnqp2Zc+Xupp55D5+so+G2yTXMaSJHpZWJyNJIHl6AGrK5stTRAMaSQ/NgTu3B9FqUk2snVhaFRS3/GNw79Mh+0/hXf4xuHfpkP2n8K87+Bqf0nf9T9E/rb1SV2rcrXCXUfErMFmTT3gUZKmP5r48107H0x711O32Luhm2k77HzQy6NXx+djPlpzTp/GNw79Mh+0/hUX+GPCNevvrTX+dpGft05rejmc+FkVXSufow0jUDbocZCpIsbtcq3ku3nv4WfiEAWAoyRRt1ZXKljjAIXwqFJOfP3NbwrsOhjvGklfvLcEGOI9SfSQ+aj2+d54823+Mbh36ZD9p/Cj+Mbh36ZD9p/CqPxPaTHP4EbmNdiwacfDG/juutLMXKziWMDm5QoAAdQABgAC2HpW10jtx3ghuflXe23f5z3mW1ZC6fh83bpVr/GNw79Mh+0/hXPaQnq+Fpif3WBpu05IQyzb5THSD23H/dTf2sf/dV1/GNw79Mh+3/xST2t832t1YpDbzpK7TISEOcKA+529SBXHZNHUMrYnPjcAHAkkHl8kSPboOVptzzPb2lvGZ5Ap7tcKN2PhHRRv9fSk7jnalLozBGIQw8Bk8UjD84IPCq+5znyBpFtoiF76XMjE4jVstrZcZY+ZRdhjzOB0BqRbctXty5YQSuWOSzLpB+tsCtCSpkee6sJ9VI/DQol9fzXLa55C/6znYewA/coqRwXhMlzKIbVSSfnSHbC+ZP5i+3U/dTfwfsikchruUKPzE8TfDURgfUDWjcH4LDax93AgQefqx9STuT8a5jpXON3/wCURUj3m78fuvPlzgMdnAsMfluzebMerH/9sABVpXBXa1AABYLWAAFgiiiipUoqp5m418ltXlxkgYUerNsPqzv9VW1J/akD8hz6SoT8PF/niq5XFrCQrYmhzwD1SnLGnyMXkn+1XEr6RryVViTtoHXAHT3FVfEL8Na6ZLbTMGz3oQRBRnYYUDO3rTZxDkr5stowXxJIYWJ0Mw3BH5v/AJ8qh82cdMkUcVxDJCwmQtq3QoM5IcbHrXlmSa3DnnyWs14JFs/wtG4ZnuI9XztC6vjpGfvqTiollxaGUZiljf8AqsD91S816xuyxXXvlUnOXBxc2U0eMnSWX+su4+3GPrrI+yK2t5UuLeaGGSSJ9Sl41YlG26kZwCP+at2NYlzNy8eCX8F9GWe3kJjn2+bqJ9PLTpI94/erGMdI18TDYkY+IyPPIXDO7KH8uaeTytafotv/AISf6ajngnDwSDBagqCTmNBjTjOcjbGR9oq5ilV1DKQysAQR0II2PwIpR5k5NZ37yDLZ+crPvt00lgdseRNeb40t7Fx8ytlrGHdW9ty7ZSIHW1g0tuD3KDI9enQ16/wUs/0W3/wk/CqCHmg2iiOS1kTHmXzq98kYP1GvG/55WQYXvEUjBXSjZ+vII+qjize8fMrvgdApljY2kt1JAbCFRGDhjEu+CB007A5yKt/4IWX6Jb/4SfhSR+XUBBDS5Bz0/wD61cWPPMjeBImmkJ26Ltt5Ln7c1Jmm94+ZUugHIK//AII2X6Jb/wCEn4UfwQsv0S3/AMJPwqJJdcRxqEMH9XUSftzj76n8C418oRsqUkQ6XQ+R/Co483vnzKrMQAvYLy/gdZfolv8A4S/hWbc88KhfitrZ2kMcbDBfQgXLSEYzj0UA/wB6tX4nxJLeF5pTpSNSzH4eQ9ydgPU0mdl3K8l1OeLTnS0krFEI6x6WUEfBtIHsnvWv2aZS18znGwFhk7nHoLlIVltOgDJWp8M4WkESRooCooUeuB+JyfrqXijNGaZAslgAEq9onFmgtlCMU7yQKzL84Jglse+BSDxK5s0lVYzLIhALSiZgwJO/hK4yOuKfO0mL/ZUkIyIpo2IxkFc4P7xVTzJe2ncPDAsbzSLhViQEgnpkqNqw+0HkTAZWpTEBgx1XrZcSnsJ4o5pe/tpjpR2+chOMZ8yNx/46F9FZFx3g8/yeOa5bDgxxRRj6K+ZP6xx5f+BriCm+zpXPYQ43sqKloFiPmvqiiitJJoqo5r4b8os5oxuSpK/1l8Q+8Vb1wiocLiylp0kEJU5Q4mJrSM58SKEYeYZRj7xg/XVw8YYYIBB8iMiqbiPIn8q01nM1tIxywG6MevTy38tx7V4dxxSPytp/gSh/yH3V5absyZriWC4Tt2ON2nzwoXErXhvfSJJEI2iCl3UFADJjQAVO7NnYAHJyOoxX1a8Ctmx3F3OhPRVnIOcA40sNWcMpxjO4qDxCxmaQyzWE4kypWSKbvChRgwKI2pQMgZGMGqy6tYpJ2cztFKwk2uYzGQ8mBqDDwbBIwNvoAgimGwNaBdzmm2eefp80Xl5Z9U4LwO6T+bv5vhIqyfvqFxzh97NbyQTi3uopFwwAMT+xU/NDA4I9xVZBZ3ltErJLJIkffEaCJFeKNUS3iwQfE+NRYbjxb+dXXAebxMZlcALbojNLuA5IbUyqRkJlGKnJyN6guqoRxIpNQHMcs2/0uNYOHD0Wf8k80ycOl+QcRDRrn+RkfYLk9CT9AnofI7dOmpg0qcxFeJ2xU2MskW/dygqrqempAd/q6Hz9kTl/ni64W3ye9jeSAbKSCHQfq6uo/VPTyNaQYO0wZIwBL+Ztx3vFvj1C7BdFhwx+3xWxzwK6lXUMp6gjI++kfmfkvQO8th4fpJn5vuCfL28qY+C84Wl2B3EyMT9AnS4/utg/ZmpvFopWiKwlQ7bZfoB5nGDk1mOjfE7S8EHxTccnNpWVJwuViAEJJ6bj8abbXgM9t3YiOO8H8rIqCQq3kuD0Qevrn2r5h5XvUYMJoyVORkkj71pygLaAZAA2PFg5GfYkdKguV0kirVgu127yCT3ZGU/8pwa7w3hwt1lklcFnJeRz4VGM+vRRv1qHxzn6ztAe8mVnH0IzrYn0wNh9ZFIcvHJ+LzqkqSx2QOTFEC0kuOgYjHX12A8snenIqJ5bxJe6zqefwHMpR035W5P3uu8c43Jxi6WGCOV7KJsvoBBmI98YUemegOeuBWlWtxxDQqRQ21rGoCqrEuVUDAGF22Fe/L97AoFvFC1sVXKxMmjK+oxkN7nOfWqbi/OtwplS3tsmKURajlgWbIUYygBY92R4jhXyd9jy6tnqDwaZuljdrkc+ZPU/4SxszLxcq3/J183z77T7RwqPvNRLvhBQAz8SnUEhRl1jyx6Ae59KqZPl10GwZ1Vg74wsaYDoYQhOl8MhYSKxB2PTYHwk5ahQO9zdRRTvKsmUOQuxLLpBDnLvKMknwkDpkGmzh/zTfIZUiRx9kegXrKvD99UlzdsNR06nJOgMTjOgHZX3zg6GxuKmcP5mtoi8dtasJBCsoRdGpwwU6fCWJIV1Y9cgnGSMVCs5uHxSa4VnnfUznQhwzt3mTjAHSV1+BA8hU2KFpF0W/CwBsA1wAAMIIxkNufAoXr0FGiJ5sGvd8fvZdETEd42+Kk8Su1u24eiFSJXEx0nICIMncgHGcjcDp0FPgpc5Z5WMDGadg8xUIAo0pGg+gg8h9lMlatHT8BlupS8rgbAckUUUU4qUUUUUIRRRRQhcxXnPaq4w6qw9GAI++vWihCW7nkiMEvaO9q/6hyh+MZ8J+rFLfM89xDbzJcwqTIgUXEQ2bScqHHVep9tzitIryngDqVYAqwIIPmD1pOajjkzaxTDJyCNWfvqqPgRHyWHT07tMfsipF3YxyrplRZF9GUMPvqlt+E3lmNEIS5hBOgFtEir6ZPhbFfTc26P/AFFtcw+5j1r+0teYlo54nE28lfbUbtyqvivZfwtvE8Kw5PzlkMYyf72nP1V8w9map/6e+vogPITBgPqK13mHitreJEq3Uad3KJCHDDVhXXHlj52fPp0qFYcGt9as81mwW5abAYZCFHGnWfE2ZCrYboFAycCtKKpn4XfmdfOCNX7qoxuB9lWD8h3B2/Kl5j2CA/aFqJJ2SRSf+ou72f2eXb7NNQbzgkjM5F1BIGn70ZuNOmPXOe73VlwdaN06gjoFxcfkqMR3KrcxBpJEaEmXUI1jZZQh3BC973nTyYegFWGqlYBpnHyaB06Zxf0XOkncFfXDOz/hUEgRIoml6gPJrY489LN+4U2QWyoMIqqPRQAPupP4Z8ltpFle5g16Zg4TBz30wlGCPEQm6jPUHy6VZnnNH2t4Z7g/qRkL+01ZtUJZpMOc/wATf+eStax1trLnN90sJtpm20TdRudJRtQ987V8WpvLkloIUtI3IJklGZHwAAdI88ADfyA3qZw3hNxcTpPdosSRZMcIOo6iManPTYdAKasVp0fZw0gyj5KHyhoAGSliPkVX3uriec+YLaF/ZX8as7Pla1i/m4Ix76QT9pyataK12Qxs9loS5le7cr5WMDoMfCu4rtFWqtFFFFCEUUUUIRRRRQhFFFFCEUUUUIRRRRQhcxXldXKRI0kjBEQFmYnACjckn0xXtVZzNwxrmyuIEIDSxOilugLKQM43xvUtAJF0Lys57S8BaPuZwpwTpDYJ+Irzj5fsZdWmCBtLFWwi7MOoOOhGRS1xLkq7lt1TKKyMSC11NMMlAoJ7yPoCM6Rg+asp63vLfAprWWfwwlJp3lLBm1YZRgaSuMhh+d0NWPhjsSCpD3Dmvq55Z4fGUEkMCmRtKAgDUxBOB6nAP2VCSLhAWRgLTERAkPhOkklRn4sCPiDVnx/l0TzW0qhA8EyuWPXuwHyoPuWBx7Uv8N5IuYflDRyIjm3aC3GtmVAZHcNugKhdQwvjOc+I7Y5ZDCW3O6kyP6nzVzY8Q4bqjELWuZf5vSEy25Xbb85WHxB9KYgtJN3yG/yqF4SixRC2AGpgVW3ZyQYwNMpYPszEFDkinepexjbaFzcndcxXaKKrQiiiihCKKKKEIooooQiiiihCKKKKEIooooQiiiihCKKq+Y7i5SAmyijlmyMLI2ldPmc5G4pG5X5+4leSSf7LbiOCQxzMHOUKg5wC3i6VcyFz2lwtYeIUErTaKQOz/tMjuraL5ZPBHcyuyrGDpyAcLsScZ8snfypo4vzZaWrKlzcRRM3QOwBx648h7naofC9jtBGUAq3oqJfcUjigad2HdohcsNxpAzkY67dPWkXhPOnFL0Ce1soVtWbCmaQh2TOCwAOPXy8ts0Mic8Ejbxwi60WiqZOb7QwPOLiIwo2l31eFW22J8juNvevO654sYtXeXUKlQhILYOJBqXbqcrvt5VyI3nkVN1e0VVycz2qpE7TxBJto21DS59j0r5suarWV40injdpVLxqDu6qWBI9QCrfYaNDt7Iuraiqlea7QxyS/KIu7hbTI2oAI35pJ8/avfg/HILqPvLaVJUyQWU5AYY29jgj7agscBchCn0UUVyhFFFFCEUUUUIRRRRQhFFFFCEUUUUIRRRRQhcNZt2Y2UiJxTWjrquZSupSNQIbBGRuPhWlUVayXS1zetvRQQvz0OWWHL0LC2YXIvMkiI95p8XXbVp2Ht0qz5v4XPHxS8aczJDdIoSRLUXQZNIBTc5jIPpv5+hrccUYpv8e697dfW30XOlJdvyuZOACzR3Je30o0iGNsnxKGXJK42UjO2KouTee3tLeGyu7K7SaLTENEWpWGcBs59OpGRtkVqVcIpcT3BDxe5v8ANdWWGcf5cccYfhsY/wBnvZ4rpgPooveGQY8t8/YtSeJ30EHMF81xavcoII1CpEJdJKRAbfRBHh1eWa0rgXJ1vb3M9zGWkmmZtTu2sqCc6F/NUbbddh6V72fKkMd9NeqX72dFRwSNOF04wMZB8I86bNY3Y+7bpc4+i50rGV5UuBw7hsU8MmHvizR6WJSFygw2BlQcMd/Wmzmq3/J/GbK5jtpDapA8Wm3j1aWJk2CrsPng+Wd61Ou1Ua0uORjPqp0rCOH8ID8NvVvY7uDXf610Ql2RipILJ9JBuDg9SMVoXZTeXMlo5uo9OJWEb90ITKmB42QAYOds43x54zToaAa4lquK0gjnf4IDbLtFFFKLpFFFFCEUUUUIRRRRQhFJPbHcMnB52RmRgY8FSVP84nmN6dqXufeWmv7CS2R1RnKYZgSBpdW8t/KrYHBsjS7a4UHZLc/P88M1tZwWpuZZLSOVT3oTLad9WoYwApOc5JwPOvn+N9fyX8sNuRJ3/cGIvhVkxnJcjZce3Xb3q0teR5E4nbXZkQrDarAVwclgGGR5Y3qs4b2e3VvYy28clrIZbhpWE0RkjaNlA0EHfOoA59qbvTm1/Drne/8AC5yq/njni/j4dDNHHHCZJtDSRTJMNP0dJ0kHX4txuuj3qVe8Xf8AK9j31syXTW0xCC48Ckd7hSAuls6R4sjGrfOkV8Dshf8AJLWgnUStP8oBCnu0YDGlR1C4zv6+VW8PJdy/ELK8uJome3idJQqka2bvMFfIDDjr6GutcAFm2/N1zjHyRlLfKPaJffJb64uYhKluzkN3irpdSgEIVV6AEnXvTJJ2isPyX/ID/eOM+P8Ams6Onh8XzvbpULhnZnPGt9btcIbS77xlAQ94kjkYJPQgAYxnf2qJw3sxvRJYNcXcTpYuNCKhH8mCPpdS2wG+wA86l/4dxJwPPpj13RlefKPPd6bviBvIwLe3LGTDqfkwQSEKoABl1acZ9qmcD7WzNcW6SwJHFdMViZZ1kdW+j3kYGU1bfbUmLs6mF5fHvkNpfh+9j0nvAzKwGlsY2Zic/DaonK3ZjNaTRa/kEkUTZD/JgJ2xnT4/JgcHOSdqhxpnAnF7C2/T97oymDnHnU2bwQQwm4ubliI49WgYGMszEHA3+4+lKvHO0WeXh9/EIDBd2w0yqJAQkb5BkRseLHp7gg0zc6clyXUtvc20qw3NqxKFl1IwbGVYDf6x6n6qmDszlNvfmedHu78YZwpWNADsAOpH4D6+IjAGtLt/nvfytZSbqR2P8OEPDEcwCEyYcnvO870aVxIfzCdxp8sVn3Z7zdLaPNLPI7xz288seti38pA7YUZPmM9PUVs3A+DNb2EVsWBeOER6hnBIXGfXGaQ27GC9lZ28ky6raWRnZVOHjlbUyjoQcADJ96sjmiLpOJs4+mf8KCDhV3ZPeXMMt+szPNKsEMoR5MeJ0MmnLZCfPAJpj5Z7UTcXvySaKFXZGdGgnWdcqCSrFRgNgE13ivZo81xxGQTKiXsKRqADlCmjr5FToIIHkah8t9mNzBd21xLLbEW8TRaIoimQVZQxP0mJbJJxUyOgk1PcRcjx3t9UC4VdedoE3EuF3hFoYoVglDS68jvVIwijAJ8JyT5Hap3Z1zqXitrWCIPHb2yNczs+BEcE6QADqbA9R5+hqx4L2dSw8HuLBpULzGTDgHSNenGR18qhcH7KZLSWCS3ljUdz3N5HhtM4OzMMdGIOd/MD1NDn05Y5gxnG/RGV8WvbMHkjcwItrLL3Sv36mUZOA7QjdUJB/wDO2fPlzm6/m4nfQzRAwxZDKJFHydQrldJUZcuQBnOR9VHBeyWW2lVR8hmgWQNqltg0+jVnTr6ZxsGzt91XMPI1xFxO5uYZ4xBdqe9jZSWzoYLg9MBjnPpkUONMLhltsb9f3sjKWuXO0BbPhdk0Ns7rPPJEEM2twdW2GKgEknGMACr/AIX2oH/bVvrc20tkgd0VxJqU4wAcAZJKj0OoVX2vZPMlpYwd9GTaXJmY4bDKWBwPfbzqdxbkAG44nc3Eo7i6twpCgl07tUOr0OCmQPOoeaZxPjfOb+19EZUW27U7nXZiewESX0irE/fBvAxAyQFyGwynBxkGtLr8/wDCpHubzhcEN38tS1kVvDA0YhiQocuzblsLj0GAMkmt/FU1kTYy0AW369cb52UtN12iiikl0iuUUUIRXKKKOSCiuiiio5KVwUGiioCEV2iiuuahBoooqEIooooQiuGiipQUV2iioUoFFFFA2UFcrhooqVKreEf+5/Wq0oorp/tlcjZdooorlSv/2Q=="/>
          <p:cNvSpPr>
            <a:spLocks noChangeAspect="1" noChangeArrowheads="1"/>
          </p:cNvSpPr>
          <p:nvPr/>
        </p:nvSpPr>
        <p:spPr bwMode="auto">
          <a:xfrm>
            <a:off x="63500" y="-1571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data:image/jpeg;base64,/9j/4AAQSkZJRgABAQAAAQABAAD/2wCEAAkGBhQSEBUUERQVFBUVGBoaGBgYGB0YHRgXGBoYHBwdHxwaHSYeGxwjGhkYIC8gIycpLCwsGh8xNTAqNSYrLCkBCQoKDgwOGg8PGi8kHyUrLSwpMCwsKiwuLS8sLywvLDQsLCwsNCwsKSwsLCwsLCksLCwsLC8sLC0sLCwsLCwsLP/AABEIAQEAxAMBIgACEQEDEQH/xAAcAAACAwEBAQEAAAAAAAAAAAAABgQFBwEDAgj/xABKEAACAQMCAwYBBwYLBwUBAAABAgMABBESIQUGMQcTIkFRYXEUMkKBkaHRFVJUYpKxFhcjM1Nyc4KTwdIkJTWissLhNENjg/Dj/8QAGgEAAgMBAQAAAAAAAAAAAAAAAAQBAwUCBv/EADcRAAEDAwIDBQYFBAMBAAAAAAEAAgMEESESMRNBUQUiYZGhMlJxgdHwFEJTscEVcuHxM5LCI//aAAwDAQACEQMRAD8A3GiiihCKKKKEIqPfB9Dd1p148OrOkn0ONxn18qkUUISlwftCieUwXKG2nB0lWOVJ9A3v5Z67YzTYKRu0/liOaHvgVWZMBc4Heg/Q9264+zzrx7LOa2nja3mOp4hlGPVo+mD6lTj6iPSlmyFr9D/kUq2Utk4b/kVoFFcrtMppFFFFCEUUUUIRRRRQhFfEkgUEsQANyTsABX3WZ9p/HHklSwgO74MmNsk/NUnyAHiP1VXLJw23VUsgjbqVlcdoT3E/yfhsQlbzlfIQDzbA3K+5x7A048OhkWNRK4kf6TBdIJ9gOg+01RchcMt4rRfkzLJqzrkH0nGx9wB5D0+NM1REHW1OKiIOtqcd/JFFFFWq5FFFFCEUUUUIRRRRQhFcNBrNude08xu0NnjK7NKd8HzCjocdMnb2quSRsYu5VyStjF3LSc1TDmuH5abPJEgUEehJGdOfzguD9dU/ZfPLJZtJO7OXlYqWJJwAoPXy1A1m3NxkXiVy4JV0k1AjYgeHSQfgVqiSfSxrwN0vLUFrGvA3VrzxzN8ovwqt/I2zZGOhZN2b7V0j/wA19clNnjMbxjCyozkDoNceph8BJkfUKTYmwjnzOF+05P8A0/fVzyhzQtlK0rRd6xTQvj06RnJ+ieu331ntlvIHO63Wa2W8gc7rdb4K7StyNzPNfJLLJGscasFQDJJOMtknrjK+Q86mczc62lgubmUKxGQg8TsPZRvjO2Tge9bUf/0tpF7rbY8PbqGyvaKx3iXby7Ei0tlA0lg9w+MjOPmpt19Wpbu+1zibAkzRQbKQFhU/OLDGW1EdOvuKcFI/YkD9/S6sDSdgv0NRX5zPaVxNQe8vWQ92rfzcRAZmIA2Tp5/XXrw/tS4qGxJcJ80t44kxscDcAbE+dQabul2oY+PpjK64br2sv0PRWJcD7e5w2Ly2VlGdTQkqyhcZOliQcZ9RWv8ABuMxXUCTwOHjcZB6fEEdQQdiK4mp3xe0q1OrGeYJ+6vr+d8Fg6xKD+bKp1Ef/UrAf1qcOf8Ami5sXhkiCNE+pWVl+kNxuMEZGfsrL+ZuPm8n75o1jYqAwUkhivQnPng4rIqpR7PMLOrJm+zzBTJ2Y8dNvdtbOfBKcD2kHzT/AHht+zT/AAc6RPxA2ajJCnL521ruUx7DO/qMViF0+O7cEglFORsQyErnPr4AaZOzmzP5Ui65VGd/bKH/AFL9eapgncLMHVUwTuFox19FthcDrXQaSO1uFjYqy58Eqk48gQwB/aIqj5H7SHUpDeklG2SU9RvjDH6Qztq8vOnnThr9DloOqGtk0OWqUVwGu0wmEUUUUIRXCa7SN2ocwCGFYdTZlzqVTpLIOoLb6VJ2OBk9Nt64e8MaXFcSPDGlxXOdeeEETw2kgeZshmTJESfSYsBjPlt5msjmkGNKdAdyRuT/AJD0H21eIIntmlRO4cFgBG7kMkYRm1amJB8YIIxuvvVfYQ3FwxWNWnKgsVI1nA2PXfz8jmsiZ7pDlYsz3Suz6LYuROOW0ttHFbtgxKAUbZh6n3BOTketUPatwNQi3a7OCI3Hk6tkD6x+74Cs5LmFw8ZeCVDupyCp9VJ3x6q3/MKf7zj/AOUuDT5AE0GlnA89JB1AehXV8CDTAlEkZY4ZthMiYSxljhkDHyWetaHugR80vnV5YC+Z8jk4xU3gvA3u5BBbLkbGSUjoPU/mqPJepPX9Wq1nuyMnCtnGdssCM49dgM1vXJnD0isYAgA1RqzED5zMAST6neqIIhK5L00Ild4KdwbhSWsCQx7Kgxv1J6kn3JyawLtZ5ijk4lKbaTvMxxoWTcB0ZtS56MMHqM703drfPDvJ+TrR8Ej/AGhwfmqf/bz8DlviB61jd3am2mXxZxuMHBxnofQkV62hgjDtLvaIuG+A2v5LcDXNbqaLDa6m29pJOVUp3SqpBIXGcnPQ+/pUbinCnjZVDagwwvl03xj4n76uI+Z48EtkdOm+SeuB6D1NePDuEScTvFjjcKhOlXfwgbZx8SammmqWTF0rRHGBzF8/He9z/CblZCY+4dTj97dFRx2rMhOfoFhv1Ctgg/DrXg1yx2LE7Bf7oOQPhmtIteyuGOeaG8vRCYkyCMANqGdi2PLGR1qhsOFQvJ3VtG1zMQcKoLnbz/NAHr5U4O04iTpaX/Bu3xJ2VH4d1skD57qiTi8mdRGdlUnH0Rkkf3hnNbR2AXheK8AGmMSoUX80spB+5VzWX2F7NALiGfAa3CAagrNE6TIBg+YUu3hyQQzDzqda80z8MnWezIWGfJaA7xiRTiSPHlpOCrDfQyVbUUrZGlsbQCdunIpfiOO5X6J5g4Gl3btDJ0bofNWHRh8D/nWKcX4M1s/ye7XTjPdTKMjH/ent85ffodU5F7QYOJxEx+CVAO8iJ3X3B+kufP7cVY828Njms5lkUECNmU+asqkgj0O1eSqqY3IcLOCoqIBINQ3WJtw4xIkkoBRdWjBBWVsgqAR1XOS3oBjYkVpXZbwMJAbtm1SXGcn81QxyPiWGT9XpWSzv/Jxj0DEj01Mf8lFaXxXmBuHcKtoIzieSMfFAfEzfHLYH1+lZ9OWhxcdgEjTFrXF52A9Vc8982WsUMlvL/Ku6kGNeoz0LHovkR5+1ZBZzkr3bKZIyc4HVW6alPkfUdD59ARI4VA8r4iia4mbfcFgufMg7Mfd9vY16cf4LcQTLHdHxOoYeLK43222GMYwPauZZHSd62FxNI6Xv2wtI5U5ySGOOC8lCtgd1Iejx9F1HfQwwVIb06mnqOQEZBBB3BG4IrEOITrDaRtHHHrZk1M8avrV4g4C6wdKpnQAPT1px7LOZ1lRrcoEZPGoUnSVJ3wCTpwT0G2+2KchmyGFOwT5EbvktAormaKdT67WOdrqMbxWIOkRqoP1sc/X4h/dNbHSzzvy78phyq63QHwg4LqdyAfJwQCpO2cg7MaoqGF7CAl6mMvjICyK0uIhaGMy6WkfMg0FiqjoExgYbYnLD5oGPM63yLwa1ht9Vq/e95gvJ9In0I+jj82sjt+DKHLuweGPLP9FvD0jZD4kZmwvpvsTXr+UZGHf2xMMqDEqxeAFR82QKu2MYVh5EA/SrOhk4ZuQs2GThG5C23jHL8F0mmeNX9D0YfBhuKUeA8hSWd+Sh7y2kjdW1YyAeisPpbjqPupOt+0DiQG0jMPUxBvv01y45z4lIN5XQeyrF95AP31e6eJxDrG6vdUQuIdY3XlzXyybG4ZD/ADMoOhvQZyAfdTj4j412z5/vraFoEZdl0oXXJTbwkEEZHpnI6eVUN7M7tmSQyMepLFvqyev1bUyjlKOC077iDujuP5GFMa/rDZwPbbGd9zilmOcH6o8W8ko0u1F0eAstWSRZWdplDkkuSxJJzk6sA5ya+Zu7Zi0krOT10p/mxH7qncb4UzZljUkKMvgZ0jONRx0G4GfhTP2ZwQNP+T7+BJI7rDxSDZgwUkFZF8WhgCOuxGCOte8gnZPAKkHNs2ABxvyvj4rXhn1sFh++6W+F8Hab/wBNZXFx7kMR/wAox9ppiuOSOLrA0gthEiDOldJfHsoJbPn0rc+W7+zGbSzkjPydQDGjF9Ayep3yc5zud+tXmKzJalpd3mX/ALrn0JsEyJHgYNvhhfmDmjkS6gsIr65kZjKwDIwbXHqBI1a/Pw4xjzFc5D4hFa3FlcKZO8+UPHNkHQInVFXBxjPickZ8ga3vtH4P8p4XdR4yRGXX+tH4x/04+uvy4vED3HdeXeCQex0lT/l9la9HJ+JhLTjPwwUu7BT5C4/hBfEKr+K5ADqGQt4sBgdiCR51L4rcI6dzcWsajUHAAaI5C6AVaPwkacDOnfC5JwKteAcqSW/Cnvpwe/nmjlII3CFiBn0LGQsfYj0qFYcUMUjwyaZYFORHINahAyklc7oTHndSK872pUvZM3hOIsLXHUJOoc5rhm11WcvyQWVys9vFIHXOM3A0kEYIIEYJHtmneXnu4ubefX3ccejRlFY7vsfGx6hM7AbkqPMZXuKPbwXLxyWaMqsd0mkAZMnBHiPp08iCKZOM5lsEk4S2mGPPeQqo7xGOSWycvnrnB6bg9ay31E0xJkfchUtfIbjVtyVZyTygLi5D3GlETDLCxGtgPm5XqE2G5G/1028W7PzeX7zXD4hAVURT4mCgZyfojUT03+FZHB4myZNLZzqbVufUsMkH3xTBacwcRiH8nOzr5YdJh9+oil45Iw3S5q5iljDdLm+K2rh3C4oECQosajyUY+3zJ9zVPzvaWb2+q92Vc6SDh8+ieZJ9Om29ZjPzrxMjBlZf7iJ9+kVFueJywDVJIz3UmN3OvuotjpOcjMm2R+Zt9KmHVTC2wGEy6rYW2Ax4r44vxG3a2WGFrh9Dlo+9CroVvnDKsdWcAjYY333xTB2Q2P8AtLynYCMqvuSV1fUNvrYUuw8JhklDB8o+CkEfilJO/d46Jg5XU3kAQDWucmcuG2iLSBVlfGVX5saDOmMeuMkk+bEmqoGF8gceSpp43PkDjyTHRXaK1VrorlGaM0IStzhypZzI01yBEVGTKvhP17EN6YIJ9KS7Ls1lZEuLK4Uqw1L3ilDg5GCBqByNiD1B3q07YeJYWCHPhLM7gHfw4A/6jUXgfPItrNrbIEqKRBI3826sSVJO+CAeh9MZBzWfIYjIQ4f7WbKYjKQ4ct/FKfNfBVtZVQOveFcyRoSRG3oGPUEbgHcefqYPC+HLLraSQRIgGW0lvEzBVGBvjqSfQHY1Ll4ZGp13NyrsxzphPfOxPq2yKT8SfarS1iEsL2whW2V9LxvI3jaRM41lsFlILDwrhevTNJ6bu/hI6buv6Kbw/ggso1uI0F9Of5sxeOKL9Y48TP6DAx99LnEobiaQy3jlCerSbHHosY8WPQAAfCvm9s5YgXmt1ULjLjwgg9DmNtJzkbjrUjlSG1uLgd/JbwQp4n1ShS/ooLtk588eXxFWCN0lmsaV3YvIY0LSuzjgqLas3d4SbprALSpuNTeQU5OEGQBvk5qgvuENwK5+VW6GTh7nE0eNTW2ojLIeujOMj4A+RD3FzXYgALd2oAGABNHsB/eqPxTmqxaGVTdWrAo4K99GdWVO2NXn0repg+EaLXBwQthjA1ob0Wb8Xt14Zxa34nbENZXhxIV+ave/O+onEg91YVtANYPymhjt4+G3x1WnEoQ9tIekU7AHT7YfH14/ONahHcT2fB8zvELiC3OWZsoXQEKSdic4X6zTdWwnSL3OwPUcvLYrpqv+JX0cMTyTsqRqMuzHAA//AG1YHyDybZLcmXiFzbhYx3qQ94pBQnwM7fNA3UiPOo5GQBsVy+7SLyWOdHkLC5UCYMAwyp2ZB0jJUAHA6jPXGFTNalN2fJGxzS61+i4c8FfpvifaPwmeN4Gu48OpXOl8DPQ5042OD9VZrxGIHu5UZWRleMspypZFK7EfqkD+7nzrLqs+CcTaNwpY92x3BOwYjGrHTPln0pKv7FBgJjJJGUvUN4jfELWeLcFJt3uJVLRNM3iUeKEkKNWPpIzZDKcYIBBBJzTcDmubeXvLM6z0OjxBh6MmzfaBjyrV+BcStDZRxPPbtqj/AJRe9TcuMuCM+pNZJzJFFaztEr288fVG1KTpPkWRgcjpv8R1rystM9tnAFLTQllnj7Kv+NcFgnT5Q+mwkJ/lI5N1fPVo1Xxf3cfiVbi9gkbL3bF0dFdWZQpwSQcgE48SnzqVYcPkkGY0hjGMmRmUaRkDOXYkbkbgZqznnSMLbyRR3EcY06kbTMrEszFfpAZb5rKRsDtk0s6zs2t9/fJLus8Xtbx+/ovjkfgKXLSYZO/QAxJJ8w+rnAOrT10Y9M7VdX3Zl3Mb3F5cllXxP3aZY5Iycueu/pVFDwWPWJLO8RHU5CznuJEPxOUb4g0x80c4/KbUW+pdlU3UqHKZG4SM/SZmG2P3AkWsDAzvjPLxVzAwMOsZ5eKc+UeAWcUSyWgDBx/OE6mYemT09wMfCmECs37H+KDupomYDDhlUkZ8Q3xnruv31pGa0IHBzAQtKBwdGCBZdormaKuV6qeZOZIrKEyyn2VR1dvQf5nyrHuLc9XV0x1T9ynkiFlGPTKgs311t9zw+OTHeRo+OmpQ2PhkV4twK384If8ADX8KWmie/Z1glZonybOsF+eHVc7uW9wDv9bEVKS4RISNGosfCHbIA82AUAg5wBvvg5zirPmcwS8QdYIgsaHQEiG8rKSDgDpk7ZA2Azuaj3UCxOWuQryjYW6/NTGwEhB2AH/tg5PmR55RbYlZBbYlRkiuBGjqDGkhIVhhNWn5xz84qPNjtUd3H83HvqIDP5uT8dwnt1PU+QDHzGs008Nop7yYIqMBgAM3jZBjZVBO/kAqj6NV0fBFW4lQSAiFWGs7BpgpAC+2s9T5Lk9aksINgpcwg2CXePS60lb22+AwB9wFP3JvIFjPw+3klt1Z3jBZtTjJyfRgKUrawDw3hYfzVtI2D+dlV+7Ua07s+/4Xa/2Q/eafE0kVBqY4i8nI2/KtjspgdfUordlvDf0Yftyf6qi3nZpwqJdcsWhR5mWQf91MnFeJtGUSJO8kfOATpAVcZYn03H21USNNJeQLdQqFAcrpJdC+OpyNiAMYPrSQr6r9V3mVuiBh5BZxzfxCZeHQWqRq8NrKxW5VgzAF37sYHij8LDOobkDHSlq74ld8UvF1sZZZSFUdFA9MdAoxk/Wa1/nC3jnkMESjvjHKrdFzmPKLk4BOvQR6Yqs7MuSDZM890YxKw0xgOrYX6RyDjJPh26YPrXp6TtpjaV0jwNY28b8/PdIy0h1gNvYq04f2S2CRIssXeuANTl3GpvM4DAAeg9Kkjst4b+jD9uT/AF0zfKUyRrXI6jUNvjvtUR+YLcHSZo8k4wGB36eVeZPaFW4k8R3mU6IWe6qX+K7h36MP25P9dd/iw4d+jL+3J/qphPEYv6SP9tfxrknE4lGTLGABn5w6Zx6+pArn8dVfqO8yjgs930VB/Fjw79FX9p/9VKPajybaWtgJLeFY371F1AsfCQ+RuSPIVqiSAgEEEHcEbgikXtn/AOGf/dH+56e7Nq531cbXPJBI5lVTRtDDYJH4b89Qdg40H4MMfccH6q+++1gLJ1XZW8xj6J9V9D1Hw2qfzPZ6b10QbnQR8XjRv3k17/wfEt0Yo3B71dcDdFZyA+g56HBI+OnyNIOadRA6rxxabkDqoMaziEyY1xK2htQDhWwCM6s6cg7HbNduL0SRr/Jhe76hCVG52bTuM+RPw9drTlaaVWntgdEjI2FYZ1PEC2hlOxyAy4PUMfQV5WFktw2q0ASYA5t2OVkGPF3ZPUEZzGxz6E+RpNhZdabgWVIoQ/SdfqDffqFX/BufLm0YBZu+j80kydvYndfqOPapHJXcJxARTwgrJ4Qsq5McnUA6h1zlc+eRWwjgkGMCCL/DX8Kvghc4amusmKeBzhqa6yruBc4291CJA6oejIzAFWHUe/Ub+9FWicLiAwIowPZF/CitMB1srUAdbKl18sM19UV2rEjcwyw8NjCWcSLcT5CsdyB9KRmbJwPfb7DWd2fDGfiMCu/fCaSN+83xIrNlj4t+oYHPmDVrz/xXXPMfpNIYVP5sMIGsD+vKxz7IR50y9mvLBFuk1wM4fvIAdigIILZ9H66emwPnWYRxZNI2H36rKcONLpGw+/VVM0gsFkZmX5fdliSTtbRuSSSfzsb4G5IGOm6c866JQmdCqFXPVizqWY+7BTt5DA8q2+55Ps5JDJJbxs7HJJGcn1O+KyHnKxWG7uo0AVdcbKoGAFKk4A9PFXNRE5gvyXNTE5gvyVJd8X0wzHHilgeN/wBbOMN8cgZ+GfOtT5BH+7LT+yX/ADqvvbFRyu5ZVLdyzAkDIy5IIPlsao+Vu1Gxt7KCGR5A8caqwEZIyOu/nTppJZKECMF3fvj+1afZwEXtHcJ34pbSCWOaFQ5QMrITp1K2DsTsCCo61Ei4rObuNJIxDGyuQCQxYqB5jYY9Kpj2x8P/ADpf8M/jUTiPalwyZQHM2xypVCrKfUEHY1njs2r/AEj5LYE8fMhXN9wWNeIQvjUZWYsp8iq5DD6x5+tWr8r2xCgwphenXYEk+vqTSVw/tJ4XE5cNcu5GNci6zj0GW2FT/wCOfh/rN/hj/VU/0ys/Td5INSz3k0fwattTN3KZbOTvvq67ZxvUJuSbbUGVWXSQcBjjbfzztVIe2ew/+f8Awx/qr5/josP/AJ/8Mf66P6ZWfpu8kCpZ7yp7SwW4LENDGUVnK4fdV6k9QB8D9VX/ACzweG5il1RqMMUBjLAEeFsjUSc5H2eVQV7XOGDOIpBkYOIU3Hp87pX1F2x8OQYRJlH6sSD9z11/TKz9J3ku3VjDs5PVhZLDGsaZ0qMDJyaTe2Uf7sP9tH/3V5fx12P5tx+wv+ulntB7Sba+sjDCsofWreNVAwuc9GPr6U32f2dVR1Ub3RkAEXSs0zHMIBXOI8aErySKPHLgAn6EYVVwP1mAwT5DI89vqG60d3qYqGVWVxuY5EZlVx6/MwR5j3Ap/wC0WyVeFQlEVcNFnCgbFGHl7kUv8icJS4urdZVV0SCVmUjI3lcDP7WaTkjcJtN15d8ThLpvkqyuCt6YryDT8st2Qzxrv3iqRl1x84Y8x5HB6ClU8Gxe3C94IEgdz3hz4MPpTpvksV6dBk+VbLYcoWkEgkigRHGcMM7ZGD546UldqHLTJF30AAjLl5wOpdujk+ajJAHlq96tlgIbqPzTE0BDdR352VnwWCLiK6LxALy2K5kQ4ZhsUkVhsynr5jzHUU9isc7O+IkTwnO6t3De8UqsyD+7Ihx7MB5Vsa0xTuDm3TNM4Obfmu0UUUymkVyu0UIWNPy8bq7RQMhbqaOb9VTI0gJ9mUuAfVa0/mO4SGynZsBViYY+KkAfaQKzjniOew4kbi2YoJxnPkWGAykHY5ODv60u8f5zurtQkzAKD8xV0gkevmTWZxWxagRlZXGbDqBGVM5R57ntZEV3MkBIDKxzpHqpO4x1x0pi7QeU5bjiELRKSs6qpcDIUrnJPp4MEeuKVOTuUZL2YbEQqR3j+WPzR6sfu61vSLgYrqBjpY7P25LqnjdLGWv2vhKXaDarFwS5jQYVINI+A0gVF5D4fGeGWhMaEmBCSVBPT3FT+1L/AIPef2X/AHLXlyIP92Wf9hH/ANIqe2HFtE23v/8AlasQGr5K0/JsX9FH+wv4Ufk2L+ij/YX8Kk0V5LiP6nzTNgqTj/ELOyhMtysSLnA8AJY+igDJNIY7aOH68fI30/naIs/s5/zqv56T5fzDBZyEiJNC4Bx85e8fHuwwufYVqC8o2fd938lg0Yxju1/fjOffOa9Jw6SjhjNUHPc8asOsADt8Sqe84nTyXjy/xOyvYu8thE6jYjQAyn0ZSMg/v8qtPybF/RR/sL+FZPx5F4IILqzRczsyyIc4MYwdIOr6gTnFMvE+1+0SyW4iPeSSZCw5wyuOuvHzVHr5+XtRN2ZM8tfSanMcbDqCNwfqpDwMOTn+TYv6KP8AYX8KPybF/RR/sL+FYxyP2j39zxOCKabMcjnKCNAMaGYAHTqx0863ClO0aGo7PkEcrrki+CV0xweLhRvybF/RR/sL+FIvbRZovCmKoinvY9woB6n0FaHSD22/8Jb+1j/e1T2RI410NyfaCJANJTlxjg/yrhxh82iXSfRwAV+8ClHss4Q0AubidSgUFPEMYCZZ/qBAH1GtD4af5GP+ov8A0ijiFoJYnjbYOrKfgwI/zr0skQL9fMJB8QLw/mFh3MnPNxdSHxtHFnwxqcDT5asfOOPXattCJPb4OGjlT7VZfwNfnzjHCJLWZopRhlPXyYeTD1Bq04Nz1d28XdRSAr9EMoYrn838N6zoqjQ48RZ0NQWOdxOatuWeGG3vO6Y7/K44x6kRanZvhpKftVsorIezLh0lxfvcykt3YJLHfMr7fDpqO3tWvCm6Udy6cox3CeV8LtFFFNpxFFFFCFU8ycvR3kDRSbZ3VvNWHQj8PMGsT43wmS2k7m7Uhh8yVRnUo6f11+xh09q3m74hHEMyuiD9Zgv76qr6Wxvk7l5IZc9AHXUD6rg5B+FKzwtk55S09LxRqG6yTgXN9zZYEbiSH807rv6eaH2+0U32Hao+NckQliHzjH4Xjz+chJBH6wOD7HaoHGeyKVCWtJBIv5j+FvhkeFvrxSyeAXtq4b5PKpXO4UupB6g6cqVI2I86SBmixm3ms8GeHBvbzWhc+cehuuB3bwOHHdjI6FSXTYjqDU/kcf7ttP7CP/pFZBzLw4i3aaJWjjlBVk3HdyDxFDnqp2Zc+Xupp55D5+so+G2yTXMaSJHpZWJyNJIHl6AGrK5stTRAMaSQ/NgTu3B9FqUk2snVhaFRS3/GNw79Mh+0/hXf4xuHfpkP2n8K87+Bqf0nf9T9E/rb1SV2rcrXCXUfErMFmTT3gUZKmP5r48107H0x711O32Luhm2k77HzQy6NXx+djPlpzTp/GNw79Mh+0/hUX+GPCNevvrTX+dpGft05rejmc+FkVXSufow0jUDbocZCpIsbtcq3ku3nv4WfiEAWAoyRRt1ZXKljjAIXwqFJOfP3NbwrsOhjvGklfvLcEGOI9SfSQ+aj2+d54823+Mbh36ZD9p/Cj+Mbh36ZD9p/CqPxPaTHP4EbmNdiwacfDG/juutLMXKziWMDm5QoAAdQABgAC2HpW10jtx3ghuflXe23f5z3mW1ZC6fh83bpVr/GNw79Mh+0/hXPaQnq+Fpif3WBpu05IQyzb5THSD23H/dTf2sf/dV1/GNw79Mh+3/xST2t832t1YpDbzpK7TISEOcKA+529SBXHZNHUMrYnPjcAHAkkHl8kSPboOVptzzPb2lvGZ5Ap7tcKN2PhHRRv9fSk7jnalLozBGIQw8Bk8UjD84IPCq+5znyBpFtoiF76XMjE4jVstrZcZY+ZRdhjzOB0BqRbctXty5YQSuWOSzLpB+tsCtCSpkee6sJ9VI/DQol9fzXLa55C/6znYewA/coqRwXhMlzKIbVSSfnSHbC+ZP5i+3U/dTfwfsikchruUKPzE8TfDURgfUDWjcH4LDax93AgQefqx9STuT8a5jpXON3/wCURUj3m78fuvPlzgMdnAsMfluzebMerH/9sABVpXBXa1AABYLWAAFgiiiipUoqp5m418ltXlxkgYUerNsPqzv9VW1J/akD8hz6SoT8PF/niq5XFrCQrYmhzwD1SnLGnyMXkn+1XEr6RryVViTtoHXAHT3FVfEL8Na6ZLbTMGz3oQRBRnYYUDO3rTZxDkr5stowXxJIYWJ0Mw3BH5v/AJ8qh82cdMkUcVxDJCwmQtq3QoM5IcbHrXlmSa3DnnyWs14JFs/wtG4ZnuI9XztC6vjpGfvqTiollxaGUZiljf8AqsD91S816xuyxXXvlUnOXBxc2U0eMnSWX+su4+3GPrrI+yK2t5UuLeaGGSSJ9Sl41YlG26kZwCP+at2NYlzNy8eCX8F9GWe3kJjn2+bqJ9PLTpI94/erGMdI18TDYkY+IyPPIXDO7KH8uaeTytafotv/AISf6ajngnDwSDBagqCTmNBjTjOcjbGR9oq5ilV1DKQysAQR0II2PwIpR5k5NZ37yDLZ+crPvt00lgdseRNeb40t7Fx8ytlrGHdW9ty7ZSIHW1g0tuD3KDI9enQ16/wUs/0W3/wk/CqCHmg2iiOS1kTHmXzq98kYP1GvG/55WQYXvEUjBXSjZ+vII+qjize8fMrvgdApljY2kt1JAbCFRGDhjEu+CB007A5yKt/4IWX6Jb/4SfhSR+XUBBDS5Bz0/wD61cWPPMjeBImmkJ26Ltt5Ln7c1Jmm94+ZUugHIK//AII2X6Jb/wCEn4UfwQsv0S3/AMJPwqJJdcRxqEMH9XUSftzj76n8C418oRsqUkQ6XQ+R/Co483vnzKrMQAvYLy/gdZfolv8A4S/hWbc88KhfitrZ2kMcbDBfQgXLSEYzj0UA/wB6tX4nxJLeF5pTpSNSzH4eQ9ydgPU0mdl3K8l1OeLTnS0krFEI6x6WUEfBtIHsnvWv2aZS18znGwFhk7nHoLlIVltOgDJWp8M4WkESRooCooUeuB+JyfrqXijNGaZAslgAEq9onFmgtlCMU7yQKzL84Jglse+BSDxK5s0lVYzLIhALSiZgwJO/hK4yOuKfO0mL/ZUkIyIpo2IxkFc4P7xVTzJe2ncPDAsbzSLhViQEgnpkqNqw+0HkTAZWpTEBgx1XrZcSnsJ4o5pe/tpjpR2+chOMZ8yNx/46F9FZFx3g8/yeOa5bDgxxRRj6K+ZP6xx5f+BriCm+zpXPYQ43sqKloFiPmvqiiitJJoqo5r4b8os5oxuSpK/1l8Q+8Vb1wiocLiylp0kEJU5Q4mJrSM58SKEYeYZRj7xg/XVw8YYYIBB8iMiqbiPIn8q01nM1tIxywG6MevTy38tx7V4dxxSPytp/gSh/yH3V5absyZriWC4Tt2ON2nzwoXErXhvfSJJEI2iCl3UFADJjQAVO7NnYAHJyOoxX1a8Ctmx3F3OhPRVnIOcA40sNWcMpxjO4qDxCxmaQyzWE4kypWSKbvChRgwKI2pQMgZGMGqy6tYpJ2cztFKwk2uYzGQ8mBqDDwbBIwNvoAgimGwNaBdzmm2eefp80Xl5Z9U4LwO6T+bv5vhIqyfvqFxzh97NbyQTi3uopFwwAMT+xU/NDA4I9xVZBZ3ltErJLJIkffEaCJFeKNUS3iwQfE+NRYbjxb+dXXAebxMZlcALbojNLuA5IbUyqRkJlGKnJyN6guqoRxIpNQHMcs2/0uNYOHD0Wf8k80ycOl+QcRDRrn+RkfYLk9CT9AnofI7dOmpg0qcxFeJ2xU2MskW/dygqrqempAd/q6Hz9kTl/ni64W3ye9jeSAbKSCHQfq6uo/VPTyNaQYO0wZIwBL+Ztx3vFvj1C7BdFhwx+3xWxzwK6lXUMp6gjI++kfmfkvQO8th4fpJn5vuCfL28qY+C84Wl2B3EyMT9AnS4/utg/ZmpvFopWiKwlQ7bZfoB5nGDk1mOjfE7S8EHxTccnNpWVJwuViAEJJ6bj8abbXgM9t3YiOO8H8rIqCQq3kuD0Qevrn2r5h5XvUYMJoyVORkkj71pygLaAZAA2PFg5GfYkdKguV0kirVgu127yCT3ZGU/8pwa7w3hwt1lklcFnJeRz4VGM+vRRv1qHxzn6ztAe8mVnH0IzrYn0wNh9ZFIcvHJ+LzqkqSx2QOTFEC0kuOgYjHX12A8snenIqJ5bxJe6zqefwHMpR035W5P3uu8c43Jxi6WGCOV7KJsvoBBmI98YUemegOeuBWlWtxxDQqRQ21rGoCqrEuVUDAGF22Fe/L97AoFvFC1sVXKxMmjK+oxkN7nOfWqbi/OtwplS3tsmKURajlgWbIUYygBY92R4jhXyd9jy6tnqDwaZuljdrkc+ZPU/4SxszLxcq3/J183z77T7RwqPvNRLvhBQAz8SnUEhRl1jyx6Ae59KqZPl10GwZ1Vg74wsaYDoYQhOl8MhYSKxB2PTYHwk5ahQO9zdRRTvKsmUOQuxLLpBDnLvKMknwkDpkGmzh/zTfIZUiRx9kegXrKvD99UlzdsNR06nJOgMTjOgHZX3zg6GxuKmcP5mtoi8dtasJBCsoRdGpwwU6fCWJIV1Y9cgnGSMVCs5uHxSa4VnnfUznQhwzt3mTjAHSV1+BA8hU2KFpF0W/CwBsA1wAAMIIxkNufAoXr0FGiJ5sGvd8fvZdETEd42+Kk8Su1u24eiFSJXEx0nICIMncgHGcjcDp0FPgpc5Z5WMDGadg8xUIAo0pGg+gg8h9lMlatHT8BlupS8rgbAckUUUU4qUUUUUIRRRRQhcxXnPaq4w6qw9GAI++vWihCW7nkiMEvaO9q/6hyh+MZ8J+rFLfM89xDbzJcwqTIgUXEQ2bScqHHVep9tzitIryngDqVYAqwIIPmD1pOajjkzaxTDJyCNWfvqqPgRHyWHT07tMfsipF3YxyrplRZF9GUMPvqlt+E3lmNEIS5hBOgFtEir6ZPhbFfTc26P/AFFtcw+5j1r+0teYlo54nE28lfbUbtyqvivZfwtvE8Kw5PzlkMYyf72nP1V8w9map/6e+vogPITBgPqK13mHitreJEq3Uad3KJCHDDVhXXHlj52fPp0qFYcGt9as81mwW5abAYZCFHGnWfE2ZCrYboFAycCtKKpn4XfmdfOCNX7qoxuB9lWD8h3B2/Kl5j2CA/aFqJJ2SRSf+ou72f2eXb7NNQbzgkjM5F1BIGn70ZuNOmPXOe73VlwdaN06gjoFxcfkqMR3KrcxBpJEaEmXUI1jZZQh3BC973nTyYegFWGqlYBpnHyaB06Zxf0XOkncFfXDOz/hUEgRIoml6gPJrY489LN+4U2QWyoMIqqPRQAPupP4Z8ltpFle5g16Zg4TBz30wlGCPEQm6jPUHy6VZnnNH2t4Z7g/qRkL+01ZtUJZpMOc/wATf+eStax1trLnN90sJtpm20TdRudJRtQ987V8WpvLkloIUtI3IJklGZHwAAdI88ADfyA3qZw3hNxcTpPdosSRZMcIOo6iManPTYdAKasVp0fZw0gyj5KHyhoAGSliPkVX3uriec+YLaF/ZX8as7Pla1i/m4Ix76QT9pyataK12Qxs9loS5le7cr5WMDoMfCu4rtFWqtFFFFCEUUUUIRRRRQhFFFFCEUUUUIRRRRQhcxXldXKRI0kjBEQFmYnACjckn0xXtVZzNwxrmyuIEIDSxOilugLKQM43xvUtAJF0Lys57S8BaPuZwpwTpDYJ+Irzj5fsZdWmCBtLFWwi7MOoOOhGRS1xLkq7lt1TKKyMSC11NMMlAoJ7yPoCM6Rg+asp63vLfAprWWfwwlJp3lLBm1YZRgaSuMhh+d0NWPhjsSCpD3Dmvq55Z4fGUEkMCmRtKAgDUxBOB6nAP2VCSLhAWRgLTERAkPhOkklRn4sCPiDVnx/l0TzW0qhA8EyuWPXuwHyoPuWBx7Uv8N5IuYflDRyIjm3aC3GtmVAZHcNugKhdQwvjOc+I7Y5ZDCW3O6kyP6nzVzY8Q4bqjELWuZf5vSEy25Xbb85WHxB9KYgtJN3yG/yqF4SixRC2AGpgVW3ZyQYwNMpYPszEFDkinepexjbaFzcndcxXaKKrQiiiihCKKKKEIooooQiiiihCKKKKEIooooQiiiihCKKq+Y7i5SAmyijlmyMLI2ldPmc5G4pG5X5+4leSSf7LbiOCQxzMHOUKg5wC3i6VcyFz2lwtYeIUErTaKQOz/tMjuraL5ZPBHcyuyrGDpyAcLsScZ8snfypo4vzZaWrKlzcRRM3QOwBx648h7naofC9jtBGUAq3oqJfcUjigad2HdohcsNxpAzkY67dPWkXhPOnFL0Ce1soVtWbCmaQh2TOCwAOPXy8ts0Mic8Ejbxwi60WiqZOb7QwPOLiIwo2l31eFW22J8juNvevO654sYtXeXUKlQhILYOJBqXbqcrvt5VyI3nkVN1e0VVycz2qpE7TxBJto21DS59j0r5suarWV40injdpVLxqDu6qWBI9QCrfYaNDt7Iuraiqlea7QxyS/KIu7hbTI2oAI35pJ8/avfg/HILqPvLaVJUyQWU5AYY29jgj7agscBchCn0UUVyhFFFFCEUUUUIRRRRQhFFFFCEUUUUIRRRRQhcNZt2Y2UiJxTWjrquZSupSNQIbBGRuPhWlUVayXS1zetvRQQvz0OWWHL0LC2YXIvMkiI95p8XXbVp2Ht0qz5v4XPHxS8aczJDdIoSRLUXQZNIBTc5jIPpv5+hrccUYpv8e697dfW30XOlJdvyuZOACzR3Je30o0iGNsnxKGXJK42UjO2KouTee3tLeGyu7K7SaLTENEWpWGcBs59OpGRtkVqVcIpcT3BDxe5v8ANdWWGcf5cccYfhsY/wBnvZ4rpgPooveGQY8t8/YtSeJ30EHMF81xavcoII1CpEJdJKRAbfRBHh1eWa0rgXJ1vb3M9zGWkmmZtTu2sqCc6F/NUbbddh6V72fKkMd9NeqX72dFRwSNOF04wMZB8I86bNY3Y+7bpc4+i50rGV5UuBw7hsU8MmHvizR6WJSFygw2BlQcMd/Wmzmq3/J/GbK5jtpDapA8Wm3j1aWJk2CrsPng+Wd61Ou1Ua0uORjPqp0rCOH8ID8NvVvY7uDXf610Ql2RipILJ9JBuDg9SMVoXZTeXMlo5uo9OJWEb90ITKmB42QAYOds43x54zToaAa4lquK0gjnf4IDbLtFFFKLpFFFFCEUUUUIRRRRQhFJPbHcMnB52RmRgY8FSVP84nmN6dqXufeWmv7CS2R1RnKYZgSBpdW8t/KrYHBsjS7a4UHZLc/P88M1tZwWpuZZLSOVT3oTLad9WoYwApOc5JwPOvn+N9fyX8sNuRJ3/cGIvhVkxnJcjZce3Xb3q0teR5E4nbXZkQrDarAVwclgGGR5Y3qs4b2e3VvYy28clrIZbhpWE0RkjaNlA0EHfOoA59qbvTm1/Drne/8AC5yq/njni/j4dDNHHHCZJtDSRTJMNP0dJ0kHX4txuuj3qVe8Xf8AK9j31syXTW0xCC48Ckd7hSAuls6R4sjGrfOkV8Dshf8AJLWgnUStP8oBCnu0YDGlR1C4zv6+VW8PJdy/ELK8uJome3idJQqka2bvMFfIDDjr6GutcAFm2/N1zjHyRlLfKPaJffJb64uYhKluzkN3irpdSgEIVV6AEnXvTJJ2isPyX/ID/eOM+P8Ams6Onh8XzvbpULhnZnPGt9btcIbS77xlAQ94kjkYJPQgAYxnf2qJw3sxvRJYNcXcTpYuNCKhH8mCPpdS2wG+wA86l/4dxJwPPpj13RlefKPPd6bviBvIwLe3LGTDqfkwQSEKoABl1acZ9qmcD7WzNcW6SwJHFdMViZZ1kdW+j3kYGU1bfbUmLs6mF5fHvkNpfh+9j0nvAzKwGlsY2Zic/DaonK3ZjNaTRa/kEkUTZD/JgJ2xnT4/JgcHOSdqhxpnAnF7C2/T97oymDnHnU2bwQQwm4ubliI49WgYGMszEHA3+4+lKvHO0WeXh9/EIDBd2w0yqJAQkb5BkRseLHp7gg0zc6clyXUtvc20qw3NqxKFl1IwbGVYDf6x6n6qmDszlNvfmedHu78YZwpWNADsAOpH4D6+IjAGtLt/nvfytZSbqR2P8OEPDEcwCEyYcnvO870aVxIfzCdxp8sVn3Z7zdLaPNLPI7xz288seti38pA7YUZPmM9PUVs3A+DNb2EVsWBeOER6hnBIXGfXGaQ27GC9lZ28ky6raWRnZVOHjlbUyjoQcADJ96sjmiLpOJs4+mf8KCDhV3ZPeXMMt+szPNKsEMoR5MeJ0MmnLZCfPAJpj5Z7UTcXvySaKFXZGdGgnWdcqCSrFRgNgE13ivZo81xxGQTKiXsKRqADlCmjr5FToIIHkah8t9mNzBd21xLLbEW8TRaIoimQVZQxP0mJbJJxUyOgk1PcRcjx3t9UC4VdedoE3EuF3hFoYoVglDS68jvVIwijAJ8JyT5Hap3Z1zqXitrWCIPHb2yNczs+BEcE6QADqbA9R5+hqx4L2dSw8HuLBpULzGTDgHSNenGR18qhcH7KZLSWCS3ljUdz3N5HhtM4OzMMdGIOd/MD1NDn05Y5gxnG/RGV8WvbMHkjcwItrLL3Sv36mUZOA7QjdUJB/wDO2fPlzm6/m4nfQzRAwxZDKJFHydQrldJUZcuQBnOR9VHBeyWW2lVR8hmgWQNqltg0+jVnTr6ZxsGzt91XMPI1xFxO5uYZ4xBdqe9jZSWzoYLg9MBjnPpkUONMLhltsb9f3sjKWuXO0BbPhdk0Ns7rPPJEEM2twdW2GKgEknGMACr/AIX2oH/bVvrc20tkgd0VxJqU4wAcAZJKj0OoVX2vZPMlpYwd9GTaXJmY4bDKWBwPfbzqdxbkAG44nc3Eo7i6twpCgl07tUOr0OCmQPOoeaZxPjfOb+19EZUW27U7nXZiewESX0irE/fBvAxAyQFyGwynBxkGtLr8/wDCpHubzhcEN38tS1kVvDA0YhiQocuzblsLj0GAMkmt/FU1kTYy0AW369cb52UtN12iiikl0iuUUUIRXKKKOSCiuiiio5KVwUGiioCEV2iiuuahBoooqEIooooQiuGiipQUV2iioUoFFFFA2UFcrhooqVKreEf+5/Wq0oorp/tlcjZdooorlSv/2Q=="/>
          <p:cNvSpPr>
            <a:spLocks noChangeAspect="1" noChangeArrowheads="1"/>
          </p:cNvSpPr>
          <p:nvPr/>
        </p:nvSpPr>
        <p:spPr bwMode="auto">
          <a:xfrm>
            <a:off x="215900" y="-47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data:image/jpeg;base64,/9j/4AAQSkZJRgABAQAAAQABAAD/2wCEAAkGBhQSEBUUERQVFBUVGBoaGBgYGB0YHRgXGBoYHBwdHxwaHSYeGxwjGhkYIC8gIycpLCwsGh8xNTAqNSYrLCkBCQoKDgwOGg8PGi8kHyUrLSwpMCwsKiwuLS8sLywvLDQsLCwsNCwsKSwsLCwsLCksLCwsLC8sLC0sLCwsLCwsLP/AABEIAQEAxAMBIgACEQEDEQH/xAAcAAACAwEBAQEAAAAAAAAAAAAABgQFBwEDAgj/xABKEAACAQMCAwYBBwYLBwUBAAABAgMABBESIQUGMQcTIkFRYXEUMkKBkaHRFVJUYpKxFhcjM1Nyc4KTwdIkJTWissLhNENjg/Dj/8QAGgEAAgMBAQAAAAAAAAAAAAAAAAQBAwUCBv/EADcRAAEDAwIDBQYFBAMBAAAAAAEAAgMEESESMRNBUQUiYZGhMlJxgdHwFEJTscEVcuHxM5LCI//aAAwDAQACEQMRAD8A3GiiihCKKKKEIqPfB9Dd1p148OrOkn0ONxn18qkUUISlwftCieUwXKG2nB0lWOVJ9A3v5Z67YzTYKRu0/liOaHvgVWZMBc4Heg/Q9264+zzrx7LOa2nja3mOp4hlGPVo+mD6lTj6iPSlmyFr9D/kUq2Utk4b/kVoFFcrtMppFFFFCEUUUUIRRRRQhFfEkgUEsQANyTsABX3WZ9p/HHklSwgO74MmNsk/NUnyAHiP1VXLJw23VUsgjbqVlcdoT3E/yfhsQlbzlfIQDzbA3K+5x7A048OhkWNRK4kf6TBdIJ9gOg+01RchcMt4rRfkzLJqzrkH0nGx9wB5D0+NM1REHW1OKiIOtqcd/JFFFFWq5FFFFCEUUUUIRRRRQhFcNBrNude08xu0NnjK7NKd8HzCjocdMnb2quSRsYu5VyStjF3LSc1TDmuH5abPJEgUEehJGdOfzguD9dU/ZfPLJZtJO7OXlYqWJJwAoPXy1A1m3NxkXiVy4JV0k1AjYgeHSQfgVqiSfSxrwN0vLUFrGvA3VrzxzN8ovwqt/I2zZGOhZN2b7V0j/wA19clNnjMbxjCyozkDoNceph8BJkfUKTYmwjnzOF+05P8A0/fVzyhzQtlK0rRd6xTQvj06RnJ+ieu331ntlvIHO63Wa2W8gc7rdb4K7StyNzPNfJLLJGscasFQDJJOMtknrjK+Q86mczc62lgubmUKxGQg8TsPZRvjO2Tge9bUf/0tpF7rbY8PbqGyvaKx3iXby7Ei0tlA0lg9w+MjOPmpt19Wpbu+1zibAkzRQbKQFhU/OLDGW1EdOvuKcFI/YkD9/S6sDSdgv0NRX5zPaVxNQe8vWQ92rfzcRAZmIA2Tp5/XXrw/tS4qGxJcJ80t44kxscDcAbE+dQabul2oY+PpjK64br2sv0PRWJcD7e5w2Ly2VlGdTQkqyhcZOliQcZ9RWv8ABuMxXUCTwOHjcZB6fEEdQQdiK4mp3xe0q1OrGeYJ+6vr+d8Fg6xKD+bKp1Ef/UrAf1qcOf8Ami5sXhkiCNE+pWVl+kNxuMEZGfsrL+ZuPm8n75o1jYqAwUkhivQnPng4rIqpR7PMLOrJm+zzBTJ2Y8dNvdtbOfBKcD2kHzT/AHht+zT/AAc6RPxA2ajJCnL521ruUx7DO/qMViF0+O7cEglFORsQyErnPr4AaZOzmzP5Ui65VGd/bKH/AFL9eapgncLMHVUwTuFox19FthcDrXQaSO1uFjYqy58Eqk48gQwB/aIqj5H7SHUpDeklG2SU9RvjDH6Qztq8vOnnThr9DloOqGtk0OWqUVwGu0wmEUUUUIRXCa7SN2ocwCGFYdTZlzqVTpLIOoLb6VJ2OBk9Nt64e8MaXFcSPDGlxXOdeeEETw2kgeZshmTJESfSYsBjPlt5msjmkGNKdAdyRuT/AJD0H21eIIntmlRO4cFgBG7kMkYRm1amJB8YIIxuvvVfYQ3FwxWNWnKgsVI1nA2PXfz8jmsiZ7pDlYsz3Suz6LYuROOW0ttHFbtgxKAUbZh6n3BOTketUPatwNQi3a7OCI3Hk6tkD6x+74Cs5LmFw8ZeCVDupyCp9VJ3x6q3/MKf7zj/AOUuDT5AE0GlnA89JB1AehXV8CDTAlEkZY4ZthMiYSxljhkDHyWetaHugR80vnV5YC+Z8jk4xU3gvA3u5BBbLkbGSUjoPU/mqPJepPX9Wq1nuyMnCtnGdssCM49dgM1vXJnD0isYAgA1RqzED5zMAST6neqIIhK5L00Ild4KdwbhSWsCQx7Kgxv1J6kn3JyawLtZ5ijk4lKbaTvMxxoWTcB0ZtS56MMHqM703drfPDvJ+TrR8Ej/AGhwfmqf/bz8DlviB61jd3am2mXxZxuMHBxnofQkV62hgjDtLvaIuG+A2v5LcDXNbqaLDa6m29pJOVUp3SqpBIXGcnPQ+/pUbinCnjZVDagwwvl03xj4n76uI+Z48EtkdOm+SeuB6D1NePDuEScTvFjjcKhOlXfwgbZx8SammmqWTF0rRHGBzF8/He9z/CblZCY+4dTj97dFRx2rMhOfoFhv1Ctgg/DrXg1yx2LE7Bf7oOQPhmtIteyuGOeaG8vRCYkyCMANqGdi2PLGR1qhsOFQvJ3VtG1zMQcKoLnbz/NAHr5U4O04iTpaX/Bu3xJ2VH4d1skD57qiTi8mdRGdlUnH0Rkkf3hnNbR2AXheK8AGmMSoUX80spB+5VzWX2F7NALiGfAa3CAagrNE6TIBg+YUu3hyQQzDzqda80z8MnWezIWGfJaA7xiRTiSPHlpOCrDfQyVbUUrZGlsbQCdunIpfiOO5X6J5g4Gl3btDJ0bofNWHRh8D/nWKcX4M1s/ye7XTjPdTKMjH/ent85ffodU5F7QYOJxEx+CVAO8iJ3X3B+kufP7cVY828Njms5lkUECNmU+asqkgj0O1eSqqY3IcLOCoqIBINQ3WJtw4xIkkoBRdWjBBWVsgqAR1XOS3oBjYkVpXZbwMJAbtm1SXGcn81QxyPiWGT9XpWSzv/Jxj0DEj01Mf8lFaXxXmBuHcKtoIzieSMfFAfEzfHLYH1+lZ9OWhxcdgEjTFrXF52A9Vc8982WsUMlvL/Ku6kGNeoz0LHovkR5+1ZBZzkr3bKZIyc4HVW6alPkfUdD59ARI4VA8r4iia4mbfcFgufMg7Mfd9vY16cf4LcQTLHdHxOoYeLK43222GMYwPauZZHSd62FxNI6Xv2wtI5U5ySGOOC8lCtgd1Iejx9F1HfQwwVIb06mnqOQEZBBB3BG4IrEOITrDaRtHHHrZk1M8avrV4g4C6wdKpnQAPT1px7LOZ1lRrcoEZPGoUnSVJ3wCTpwT0G2+2KchmyGFOwT5EbvktAormaKdT67WOdrqMbxWIOkRqoP1sc/X4h/dNbHSzzvy78phyq63QHwg4LqdyAfJwQCpO2cg7MaoqGF7CAl6mMvjICyK0uIhaGMy6WkfMg0FiqjoExgYbYnLD5oGPM63yLwa1ht9Vq/e95gvJ9In0I+jj82sjt+DKHLuweGPLP9FvD0jZD4kZmwvpvsTXr+UZGHf2xMMqDEqxeAFR82QKu2MYVh5EA/SrOhk4ZuQs2GThG5C23jHL8F0mmeNX9D0YfBhuKUeA8hSWd+Sh7y2kjdW1YyAeisPpbjqPupOt+0DiQG0jMPUxBvv01y45z4lIN5XQeyrF95AP31e6eJxDrG6vdUQuIdY3XlzXyybG4ZD/ADMoOhvQZyAfdTj4j412z5/vraFoEZdl0oXXJTbwkEEZHpnI6eVUN7M7tmSQyMepLFvqyev1bUyjlKOC077iDujuP5GFMa/rDZwPbbGd9zilmOcH6o8W8ko0u1F0eAstWSRZWdplDkkuSxJJzk6sA5ya+Zu7Zi0krOT10p/mxH7qncb4UzZljUkKMvgZ0jONRx0G4GfhTP2ZwQNP+T7+BJI7rDxSDZgwUkFZF8WhgCOuxGCOte8gnZPAKkHNs2ABxvyvj4rXhn1sFh++6W+F8Hab/wBNZXFx7kMR/wAox9ppiuOSOLrA0gthEiDOldJfHsoJbPn0rc+W7+zGbSzkjPydQDGjF9Ayep3yc5zud+tXmKzJalpd3mX/ALrn0JsEyJHgYNvhhfmDmjkS6gsIr65kZjKwDIwbXHqBI1a/Pw4xjzFc5D4hFa3FlcKZO8+UPHNkHQInVFXBxjPickZ8ga3vtH4P8p4XdR4yRGXX+tH4x/04+uvy4vED3HdeXeCQex0lT/l9la9HJ+JhLTjPwwUu7BT5C4/hBfEKr+K5ADqGQt4sBgdiCR51L4rcI6dzcWsajUHAAaI5C6AVaPwkacDOnfC5JwKteAcqSW/Cnvpwe/nmjlII3CFiBn0LGQsfYj0qFYcUMUjwyaZYFORHINahAyklc7oTHndSK872pUvZM3hOIsLXHUJOoc5rhm11WcvyQWVys9vFIHXOM3A0kEYIIEYJHtmneXnu4ubefX3ccejRlFY7vsfGx6hM7AbkqPMZXuKPbwXLxyWaMqsd0mkAZMnBHiPp08iCKZOM5lsEk4S2mGPPeQqo7xGOSWycvnrnB6bg9ay31E0xJkfchUtfIbjVtyVZyTygLi5D3GlETDLCxGtgPm5XqE2G5G/1028W7PzeX7zXD4hAVURT4mCgZyfojUT03+FZHB4myZNLZzqbVufUsMkH3xTBacwcRiH8nOzr5YdJh9+oil45Iw3S5q5iljDdLm+K2rh3C4oECQosajyUY+3zJ9zVPzvaWb2+q92Vc6SDh8+ieZJ9Om29ZjPzrxMjBlZf7iJ9+kVFueJywDVJIz3UmN3OvuotjpOcjMm2R+Zt9KmHVTC2wGEy6rYW2Ax4r44vxG3a2WGFrh9Dlo+9CroVvnDKsdWcAjYY333xTB2Q2P8AtLynYCMqvuSV1fUNvrYUuw8JhklDB8o+CkEfilJO/d46Jg5XU3kAQDWucmcuG2iLSBVlfGVX5saDOmMeuMkk+bEmqoGF8gceSpp43PkDjyTHRXaK1VrorlGaM0IStzhypZzI01yBEVGTKvhP17EN6YIJ9KS7Ls1lZEuLK4Uqw1L3ilDg5GCBqByNiD1B3q07YeJYWCHPhLM7gHfw4A/6jUXgfPItrNrbIEqKRBI3826sSVJO+CAeh9MZBzWfIYjIQ4f7WbKYjKQ4ct/FKfNfBVtZVQOveFcyRoSRG3oGPUEbgHcefqYPC+HLLraSQRIgGW0lvEzBVGBvjqSfQHY1Ll4ZGp13NyrsxzphPfOxPq2yKT8SfarS1iEsL2whW2V9LxvI3jaRM41lsFlILDwrhevTNJ6bu/hI6buv6Kbw/ggso1uI0F9Of5sxeOKL9Y48TP6DAx99LnEobiaQy3jlCerSbHHosY8WPQAAfCvm9s5YgXmt1ULjLjwgg9DmNtJzkbjrUjlSG1uLgd/JbwQp4n1ShS/ooLtk588eXxFWCN0lmsaV3YvIY0LSuzjgqLas3d4SbprALSpuNTeQU5OEGQBvk5qgvuENwK5+VW6GTh7nE0eNTW2ojLIeujOMj4A+RD3FzXYgALd2oAGABNHsB/eqPxTmqxaGVTdWrAo4K99GdWVO2NXn0repg+EaLXBwQthjA1ob0Wb8Xt14Zxa34nbENZXhxIV+ave/O+onEg91YVtANYPymhjt4+G3x1WnEoQ9tIekU7AHT7YfH14/ONahHcT2fB8zvELiC3OWZsoXQEKSdic4X6zTdWwnSL3OwPUcvLYrpqv+JX0cMTyTsqRqMuzHAA//AG1YHyDybZLcmXiFzbhYx3qQ94pBQnwM7fNA3UiPOo5GQBsVy+7SLyWOdHkLC5UCYMAwyp2ZB0jJUAHA6jPXGFTNalN2fJGxzS61+i4c8FfpvifaPwmeN4Gu48OpXOl8DPQ5042OD9VZrxGIHu5UZWRleMspypZFK7EfqkD+7nzrLqs+CcTaNwpY92x3BOwYjGrHTPln0pKv7FBgJjJJGUvUN4jfELWeLcFJt3uJVLRNM3iUeKEkKNWPpIzZDKcYIBBBJzTcDmubeXvLM6z0OjxBh6MmzfaBjyrV+BcStDZRxPPbtqj/AJRe9TcuMuCM+pNZJzJFFaztEr288fVG1KTpPkWRgcjpv8R1rystM9tnAFLTQllnj7Kv+NcFgnT5Q+mwkJ/lI5N1fPVo1Xxf3cfiVbi9gkbL3bF0dFdWZQpwSQcgE48SnzqVYcPkkGY0hjGMmRmUaRkDOXYkbkbgZqznnSMLbyRR3EcY06kbTMrEszFfpAZb5rKRsDtk0s6zs2t9/fJLus8Xtbx+/ovjkfgKXLSYZO/QAxJJ8w+rnAOrT10Y9M7VdX3Zl3Mb3F5cllXxP3aZY5Iycueu/pVFDwWPWJLO8RHU5CznuJEPxOUb4g0x80c4/KbUW+pdlU3UqHKZG4SM/SZmG2P3AkWsDAzvjPLxVzAwMOsZ5eKc+UeAWcUSyWgDBx/OE6mYemT09wMfCmECs37H+KDupomYDDhlUkZ8Q3xnruv31pGa0IHBzAQtKBwdGCBZdormaKuV6qeZOZIrKEyyn2VR1dvQf5nyrHuLc9XV0x1T9ynkiFlGPTKgs311t9zw+OTHeRo+OmpQ2PhkV4twK384If8ADX8KWmie/Z1glZonybOsF+eHVc7uW9wDv9bEVKS4RISNGosfCHbIA82AUAg5wBvvg5zirPmcwS8QdYIgsaHQEiG8rKSDgDpk7ZA2Azuaj3UCxOWuQryjYW6/NTGwEhB2AH/tg5PmR55RbYlZBbYlRkiuBGjqDGkhIVhhNWn5xz84qPNjtUd3H83HvqIDP5uT8dwnt1PU+QDHzGs008Nop7yYIqMBgAM3jZBjZVBO/kAqj6NV0fBFW4lQSAiFWGs7BpgpAC+2s9T5Lk9aksINgpcwg2CXePS60lb22+AwB9wFP3JvIFjPw+3klt1Z3jBZtTjJyfRgKUrawDw3hYfzVtI2D+dlV+7Ua07s+/4Xa/2Q/eafE0kVBqY4i8nI2/KtjspgdfUordlvDf0Yftyf6qi3nZpwqJdcsWhR5mWQf91MnFeJtGUSJO8kfOATpAVcZYn03H21USNNJeQLdQqFAcrpJdC+OpyNiAMYPrSQr6r9V3mVuiBh5BZxzfxCZeHQWqRq8NrKxW5VgzAF37sYHij8LDOobkDHSlq74ld8UvF1sZZZSFUdFA9MdAoxk/Wa1/nC3jnkMESjvjHKrdFzmPKLk4BOvQR6Yqs7MuSDZM890YxKw0xgOrYX6RyDjJPh26YPrXp6TtpjaV0jwNY28b8/PdIy0h1gNvYq04f2S2CRIssXeuANTl3GpvM4DAAeg9Kkjst4b+jD9uT/AF0zfKUyRrXI6jUNvjvtUR+YLcHSZo8k4wGB36eVeZPaFW4k8R3mU6IWe6qX+K7h36MP25P9dd/iw4d+jL+3J/qphPEYv6SP9tfxrknE4lGTLGABn5w6Zx6+pArn8dVfqO8yjgs930VB/Fjw79FX9p/9VKPajybaWtgJLeFY371F1AsfCQ+RuSPIVqiSAgEEEHcEbgikXtn/AOGf/dH+56e7Nq531cbXPJBI5lVTRtDDYJH4b89Qdg40H4MMfccH6q+++1gLJ1XZW8xj6J9V9D1Hw2qfzPZ6b10QbnQR8XjRv3k17/wfEt0Yo3B71dcDdFZyA+g56HBI+OnyNIOadRA6rxxabkDqoMaziEyY1xK2htQDhWwCM6s6cg7HbNduL0SRr/Jhe76hCVG52bTuM+RPw9drTlaaVWntgdEjI2FYZ1PEC2hlOxyAy4PUMfQV5WFktw2q0ASYA5t2OVkGPF3ZPUEZzGxz6E+RpNhZdabgWVIoQ/SdfqDffqFX/BufLm0YBZu+j80kydvYndfqOPapHJXcJxARTwgrJ4Qsq5McnUA6h1zlc+eRWwjgkGMCCL/DX8Kvghc4amusmKeBzhqa6yruBc4291CJA6oejIzAFWHUe/Ub+9FWicLiAwIowPZF/CitMB1srUAdbKl18sM19UV2rEjcwyw8NjCWcSLcT5CsdyB9KRmbJwPfb7DWd2fDGfiMCu/fCaSN+83xIrNlj4t+oYHPmDVrz/xXXPMfpNIYVP5sMIGsD+vKxz7IR50y9mvLBFuk1wM4fvIAdigIILZ9H66emwPnWYRxZNI2H36rKcONLpGw+/VVM0gsFkZmX5fdliSTtbRuSSSfzsb4G5IGOm6c866JQmdCqFXPVizqWY+7BTt5DA8q2+55Ps5JDJJbxs7HJJGcn1O+KyHnKxWG7uo0AVdcbKoGAFKk4A9PFXNRE5gvyXNTE5gvyVJd8X0wzHHilgeN/wBbOMN8cgZ+GfOtT5BH+7LT+yX/ADqvvbFRyu5ZVLdyzAkDIy5IIPlsao+Vu1Gxt7KCGR5A8caqwEZIyOu/nTppJZKECMF3fvj+1afZwEXtHcJ34pbSCWOaFQ5QMrITp1K2DsTsCCo61Ei4rObuNJIxDGyuQCQxYqB5jYY9Kpj2x8P/ADpf8M/jUTiPalwyZQHM2xypVCrKfUEHY1njs2r/AEj5LYE8fMhXN9wWNeIQvjUZWYsp8iq5DD6x5+tWr8r2xCgwphenXYEk+vqTSVw/tJ4XE5cNcu5GNci6zj0GW2FT/wCOfh/rN/hj/VU/0ys/Td5INSz3k0fwattTN3KZbOTvvq67ZxvUJuSbbUGVWXSQcBjjbfzztVIe2ew/+f8Awx/qr5/josP/AJ/8Mf66P6ZWfpu8kCpZ7yp7SwW4LENDGUVnK4fdV6k9QB8D9VX/ACzweG5il1RqMMUBjLAEeFsjUSc5H2eVQV7XOGDOIpBkYOIU3Hp87pX1F2x8OQYRJlH6sSD9z11/TKz9J3ku3VjDs5PVhZLDGsaZ0qMDJyaTe2Uf7sP9tH/3V5fx12P5tx+wv+ulntB7Sba+sjDCsofWreNVAwuc9GPr6U32f2dVR1Ub3RkAEXSs0zHMIBXOI8aErySKPHLgAn6EYVVwP1mAwT5DI89vqG60d3qYqGVWVxuY5EZlVx6/MwR5j3Ap/wC0WyVeFQlEVcNFnCgbFGHl7kUv8icJS4urdZVV0SCVmUjI3lcDP7WaTkjcJtN15d8ThLpvkqyuCt6YryDT8st2Qzxrv3iqRl1x84Y8x5HB6ClU8Gxe3C94IEgdz3hz4MPpTpvksV6dBk+VbLYcoWkEgkigRHGcMM7ZGD546UldqHLTJF30AAjLl5wOpdujk+ajJAHlq96tlgIbqPzTE0BDdR352VnwWCLiK6LxALy2K5kQ4ZhsUkVhsynr5jzHUU9isc7O+IkTwnO6t3De8UqsyD+7Ihx7MB5Vsa0xTuDm3TNM4Obfmu0UUUymkVyu0UIWNPy8bq7RQMhbqaOb9VTI0gJ9mUuAfVa0/mO4SGynZsBViYY+KkAfaQKzjniOew4kbi2YoJxnPkWGAykHY5ODv60u8f5zurtQkzAKD8xV0gkevmTWZxWxagRlZXGbDqBGVM5R57ntZEV3MkBIDKxzpHqpO4x1x0pi7QeU5bjiELRKSs6qpcDIUrnJPp4MEeuKVOTuUZL2YbEQqR3j+WPzR6sfu61vSLgYrqBjpY7P25LqnjdLGWv2vhKXaDarFwS5jQYVINI+A0gVF5D4fGeGWhMaEmBCSVBPT3FT+1L/AIPef2X/AHLXlyIP92Wf9hH/ANIqe2HFtE23v/8AlasQGr5K0/JsX9FH+wv4Ufk2L+ij/YX8Kk0V5LiP6nzTNgqTj/ELOyhMtysSLnA8AJY+igDJNIY7aOH68fI30/naIs/s5/zqv56T5fzDBZyEiJNC4Bx85e8fHuwwufYVqC8o2fd938lg0Yxju1/fjOffOa9Jw6SjhjNUHPc8asOsADt8Sqe84nTyXjy/xOyvYu8thE6jYjQAyn0ZSMg/v8qtPybF/RR/sL+FZPx5F4IILqzRczsyyIc4MYwdIOr6gTnFMvE+1+0SyW4iPeSSZCw5wyuOuvHzVHr5+XtRN2ZM8tfSanMcbDqCNwfqpDwMOTn+TYv6KP8AYX8KPybF/RR/sL+FYxyP2j39zxOCKabMcjnKCNAMaGYAHTqx0863ClO0aGo7PkEcrrki+CV0xweLhRvybF/RR/sL+FIvbRZovCmKoinvY9woB6n0FaHSD22/8Jb+1j/e1T2RI410NyfaCJANJTlxjg/yrhxh82iXSfRwAV+8ClHss4Q0AubidSgUFPEMYCZZ/qBAH1GtD4af5GP+ov8A0ijiFoJYnjbYOrKfgwI/zr0skQL9fMJB8QLw/mFh3MnPNxdSHxtHFnwxqcDT5asfOOPXattCJPb4OGjlT7VZfwNfnzjHCJLWZopRhlPXyYeTD1Bq04Nz1d28XdRSAr9EMoYrn838N6zoqjQ48RZ0NQWOdxOatuWeGG3vO6Y7/K44x6kRanZvhpKftVsorIezLh0lxfvcykt3YJLHfMr7fDpqO3tWvCm6Udy6cox3CeV8LtFFFNpxFFFFCFU8ycvR3kDRSbZ3VvNWHQj8PMGsT43wmS2k7m7Uhh8yVRnUo6f11+xh09q3m74hHEMyuiD9Zgv76qr6Wxvk7l5IZc9AHXUD6rg5B+FKzwtk55S09LxRqG6yTgXN9zZYEbiSH807rv6eaH2+0U32Hao+NckQliHzjH4Xjz+chJBH6wOD7HaoHGeyKVCWtJBIv5j+FvhkeFvrxSyeAXtq4b5PKpXO4UupB6g6cqVI2I86SBmixm3ms8GeHBvbzWhc+cehuuB3bwOHHdjI6FSXTYjqDU/kcf7ttP7CP/pFZBzLw4i3aaJWjjlBVk3HdyDxFDnqp2Zc+Xupp55D5+so+G2yTXMaSJHpZWJyNJIHl6AGrK5stTRAMaSQ/NgTu3B9FqUk2snVhaFRS3/GNw79Mh+0/hXf4xuHfpkP2n8K87+Bqf0nf9T9E/rb1SV2rcrXCXUfErMFmTT3gUZKmP5r48107H0x711O32Luhm2k77HzQy6NXx+djPlpzTp/GNw79Mh+0/hUX+GPCNevvrTX+dpGft05rejmc+FkVXSufow0jUDbocZCpIsbtcq3ku3nv4WfiEAWAoyRRt1ZXKljjAIXwqFJOfP3NbwrsOhjvGklfvLcEGOI9SfSQ+aj2+d54823+Mbh36ZD9p/Cj+Mbh36ZD9p/CqPxPaTHP4EbmNdiwacfDG/juutLMXKziWMDm5QoAAdQABgAC2HpW10jtx3ghuflXe23f5z3mW1ZC6fh83bpVr/GNw79Mh+0/hXPaQnq+Fpif3WBpu05IQyzb5THSD23H/dTf2sf/dV1/GNw79Mh+3/xST2t832t1YpDbzpK7TISEOcKA+529SBXHZNHUMrYnPjcAHAkkHl8kSPboOVptzzPb2lvGZ5Ap7tcKN2PhHRRv9fSk7jnalLozBGIQw8Bk8UjD84IPCq+5znyBpFtoiF76XMjE4jVstrZcZY+ZRdhjzOB0BqRbctXty5YQSuWOSzLpB+tsCtCSpkee6sJ9VI/DQol9fzXLa55C/6znYewA/coqRwXhMlzKIbVSSfnSHbC+ZP5i+3U/dTfwfsikchruUKPzE8TfDURgfUDWjcH4LDax93AgQefqx9STuT8a5jpXON3/wCURUj3m78fuvPlzgMdnAsMfluzebMerH/9sABVpXBXa1AABYLWAAFgiiiipUoqp5m418ltXlxkgYUerNsPqzv9VW1J/akD8hz6SoT8PF/niq5XFrCQrYmhzwD1SnLGnyMXkn+1XEr6RryVViTtoHXAHT3FVfEL8Na6ZLbTMGz3oQRBRnYYUDO3rTZxDkr5stowXxJIYWJ0Mw3BH5v/AJ8qh82cdMkUcVxDJCwmQtq3QoM5IcbHrXlmSa3DnnyWs14JFs/wtG4ZnuI9XztC6vjpGfvqTiollxaGUZiljf8AqsD91S816xuyxXXvlUnOXBxc2U0eMnSWX+su4+3GPrrI+yK2t5UuLeaGGSSJ9Sl41YlG26kZwCP+at2NYlzNy8eCX8F9GWe3kJjn2+bqJ9PLTpI94/erGMdI18TDYkY+IyPPIXDO7KH8uaeTytafotv/AISf6ajngnDwSDBagqCTmNBjTjOcjbGR9oq5ilV1DKQysAQR0II2PwIpR5k5NZ37yDLZ+crPvt00lgdseRNeb40t7Fx8ytlrGHdW9ty7ZSIHW1g0tuD3KDI9enQ16/wUs/0W3/wk/CqCHmg2iiOS1kTHmXzq98kYP1GvG/55WQYXvEUjBXSjZ+vII+qjize8fMrvgdApljY2kt1JAbCFRGDhjEu+CB007A5yKt/4IWX6Jb/4SfhSR+XUBBDS5Bz0/wD61cWPPMjeBImmkJ26Ltt5Ln7c1Jmm94+ZUugHIK//AII2X6Jb/wCEn4UfwQsv0S3/AMJPwqJJdcRxqEMH9XUSftzj76n8C418oRsqUkQ6XQ+R/Co483vnzKrMQAvYLy/gdZfolv8A4S/hWbc88KhfitrZ2kMcbDBfQgXLSEYzj0UA/wB6tX4nxJLeF5pTpSNSzH4eQ9ydgPU0mdl3K8l1OeLTnS0krFEI6x6WUEfBtIHsnvWv2aZS18znGwFhk7nHoLlIVltOgDJWp8M4WkESRooCooUeuB+JyfrqXijNGaZAslgAEq9onFmgtlCMU7yQKzL84Jglse+BSDxK5s0lVYzLIhALSiZgwJO/hK4yOuKfO0mL/ZUkIyIpo2IxkFc4P7xVTzJe2ncPDAsbzSLhViQEgnpkqNqw+0HkTAZWpTEBgx1XrZcSnsJ4o5pe/tpjpR2+chOMZ8yNx/46F9FZFx3g8/yeOa5bDgxxRRj6K+ZP6xx5f+BriCm+zpXPYQ43sqKloFiPmvqiiitJJoqo5r4b8os5oxuSpK/1l8Q+8Vb1wiocLiylp0kEJU5Q4mJrSM58SKEYeYZRj7xg/XVw8YYYIBB8iMiqbiPIn8q01nM1tIxywG6MevTy38tx7V4dxxSPytp/gSh/yH3V5absyZriWC4Tt2ON2nzwoXErXhvfSJJEI2iCl3UFADJjQAVO7NnYAHJyOoxX1a8Ctmx3F3OhPRVnIOcA40sNWcMpxjO4qDxCxmaQyzWE4kypWSKbvChRgwKI2pQMgZGMGqy6tYpJ2cztFKwk2uYzGQ8mBqDDwbBIwNvoAgimGwNaBdzmm2eefp80Xl5Z9U4LwO6T+bv5vhIqyfvqFxzh97NbyQTi3uopFwwAMT+xU/NDA4I9xVZBZ3ltErJLJIkffEaCJFeKNUS3iwQfE+NRYbjxb+dXXAebxMZlcALbojNLuA5IbUyqRkJlGKnJyN6guqoRxIpNQHMcs2/0uNYOHD0Wf8k80ycOl+QcRDRrn+RkfYLk9CT9AnofI7dOmpg0qcxFeJ2xU2MskW/dygqrqempAd/q6Hz9kTl/ni64W3ye9jeSAbKSCHQfq6uo/VPTyNaQYO0wZIwBL+Ztx3vFvj1C7BdFhwx+3xWxzwK6lXUMp6gjI++kfmfkvQO8th4fpJn5vuCfL28qY+C84Wl2B3EyMT9AnS4/utg/ZmpvFopWiKwlQ7bZfoB5nGDk1mOjfE7S8EHxTccnNpWVJwuViAEJJ6bj8abbXgM9t3YiOO8H8rIqCQq3kuD0Qevrn2r5h5XvUYMJoyVORkkj71pygLaAZAA2PFg5GfYkdKguV0kirVgu127yCT3ZGU/8pwa7w3hwt1lklcFnJeRz4VGM+vRRv1qHxzn6ztAe8mVnH0IzrYn0wNh9ZFIcvHJ+LzqkqSx2QOTFEC0kuOgYjHX12A8snenIqJ5bxJe6zqefwHMpR035W5P3uu8c43Jxi6WGCOV7KJsvoBBmI98YUemegOeuBWlWtxxDQqRQ21rGoCqrEuVUDAGF22Fe/L97AoFvFC1sVXKxMmjK+oxkN7nOfWqbi/OtwplS3tsmKURajlgWbIUYygBY92R4jhXyd9jy6tnqDwaZuljdrkc+ZPU/4SxszLxcq3/J183z77T7RwqPvNRLvhBQAz8SnUEhRl1jyx6Ae59KqZPl10GwZ1Vg74wsaYDoYQhOl8MhYSKxB2PTYHwk5ahQO9zdRRTvKsmUOQuxLLpBDnLvKMknwkDpkGmzh/zTfIZUiRx9kegXrKvD99UlzdsNR06nJOgMTjOgHZX3zg6GxuKmcP5mtoi8dtasJBCsoRdGpwwU6fCWJIV1Y9cgnGSMVCs5uHxSa4VnnfUznQhwzt3mTjAHSV1+BA8hU2KFpF0W/CwBsA1wAAMIIxkNufAoXr0FGiJ5sGvd8fvZdETEd42+Kk8Su1u24eiFSJXEx0nICIMncgHGcjcDp0FPgpc5Z5WMDGadg8xUIAo0pGg+gg8h9lMlatHT8BlupS8rgbAckUUUU4qUUUUUIRRRRQhcxXnPaq4w6qw9GAI++vWihCW7nkiMEvaO9q/6hyh+MZ8J+rFLfM89xDbzJcwqTIgUXEQ2bScqHHVep9tzitIryngDqVYAqwIIPmD1pOajjkzaxTDJyCNWfvqqPgRHyWHT07tMfsipF3YxyrplRZF9GUMPvqlt+E3lmNEIS5hBOgFtEir6ZPhbFfTc26P/AFFtcw+5j1r+0teYlo54nE28lfbUbtyqvivZfwtvE8Kw5PzlkMYyf72nP1V8w9map/6e+vogPITBgPqK13mHitreJEq3Uad3KJCHDDVhXXHlj52fPp0qFYcGt9as81mwW5abAYZCFHGnWfE2ZCrYboFAycCtKKpn4XfmdfOCNX7qoxuB9lWD8h3B2/Kl5j2CA/aFqJJ2SRSf+ou72f2eXb7NNQbzgkjM5F1BIGn70ZuNOmPXOe73VlwdaN06gjoFxcfkqMR3KrcxBpJEaEmXUI1jZZQh3BC973nTyYegFWGqlYBpnHyaB06Zxf0XOkncFfXDOz/hUEgRIoml6gPJrY489LN+4U2QWyoMIqqPRQAPupP4Z8ltpFle5g16Zg4TBz30wlGCPEQm6jPUHy6VZnnNH2t4Z7g/qRkL+01ZtUJZpMOc/wATf+eStax1trLnN90sJtpm20TdRudJRtQ987V8WpvLkloIUtI3IJklGZHwAAdI88ADfyA3qZw3hNxcTpPdosSRZMcIOo6iManPTYdAKasVp0fZw0gyj5KHyhoAGSliPkVX3uriec+YLaF/ZX8as7Pla1i/m4Ix76QT9pyataK12Qxs9loS5le7cr5WMDoMfCu4rtFWqtFFFFCEUUUUIRRRRQhFFFFCEUUUUIRRRRQhcxXldXKRI0kjBEQFmYnACjckn0xXtVZzNwxrmyuIEIDSxOilugLKQM43xvUtAJF0Lys57S8BaPuZwpwTpDYJ+Irzj5fsZdWmCBtLFWwi7MOoOOhGRS1xLkq7lt1TKKyMSC11NMMlAoJ7yPoCM6Rg+asp63vLfAprWWfwwlJp3lLBm1YZRgaSuMhh+d0NWPhjsSCpD3Dmvq55Z4fGUEkMCmRtKAgDUxBOB6nAP2VCSLhAWRgLTERAkPhOkklRn4sCPiDVnx/l0TzW0qhA8EyuWPXuwHyoPuWBx7Uv8N5IuYflDRyIjm3aC3GtmVAZHcNugKhdQwvjOc+I7Y5ZDCW3O6kyP6nzVzY8Q4bqjELWuZf5vSEy25Xbb85WHxB9KYgtJN3yG/yqF4SixRC2AGpgVW3ZyQYwNMpYPszEFDkinepexjbaFzcndcxXaKKrQiiiihCKKKKEIooooQiiiihCKKKKEIooooQiiiihCKKq+Y7i5SAmyijlmyMLI2ldPmc5G4pG5X5+4leSSf7LbiOCQxzMHOUKg5wC3i6VcyFz2lwtYeIUErTaKQOz/tMjuraL5ZPBHcyuyrGDpyAcLsScZ8snfypo4vzZaWrKlzcRRM3QOwBx648h7naofC9jtBGUAq3oqJfcUjigad2HdohcsNxpAzkY67dPWkXhPOnFL0Ce1soVtWbCmaQh2TOCwAOPXy8ts0Mic8Ejbxwi60WiqZOb7QwPOLiIwo2l31eFW22J8juNvevO654sYtXeXUKlQhILYOJBqXbqcrvt5VyI3nkVN1e0VVycz2qpE7TxBJto21DS59j0r5suarWV40injdpVLxqDu6qWBI9QCrfYaNDt7Iuraiqlea7QxyS/KIu7hbTI2oAI35pJ8/avfg/HILqPvLaVJUyQWU5AYY29jgj7agscBchCn0UUVyhFFFFCEUUUUIRRRRQhFFFFCEUUUUIRRRRQhcNZt2Y2UiJxTWjrquZSupSNQIbBGRuPhWlUVayXS1zetvRQQvz0OWWHL0LC2YXIvMkiI95p8XXbVp2Ht0qz5v4XPHxS8aczJDdIoSRLUXQZNIBTc5jIPpv5+hrccUYpv8e697dfW30XOlJdvyuZOACzR3Je30o0iGNsnxKGXJK42UjO2KouTee3tLeGyu7K7SaLTENEWpWGcBs59OpGRtkVqVcIpcT3BDxe5v8ANdWWGcf5cccYfhsY/wBnvZ4rpgPooveGQY8t8/YtSeJ30EHMF81xavcoII1CpEJdJKRAbfRBHh1eWa0rgXJ1vb3M9zGWkmmZtTu2sqCc6F/NUbbddh6V72fKkMd9NeqX72dFRwSNOF04wMZB8I86bNY3Y+7bpc4+i50rGV5UuBw7hsU8MmHvizR6WJSFygw2BlQcMd/Wmzmq3/J/GbK5jtpDapA8Wm3j1aWJk2CrsPng+Wd61Ou1Ua0uORjPqp0rCOH8ID8NvVvY7uDXf610Ql2RipILJ9JBuDg9SMVoXZTeXMlo5uo9OJWEb90ITKmB42QAYOds43x54zToaAa4lquK0gjnf4IDbLtFFFKLpFFFFCEUUUUIRRRRQhFJPbHcMnB52RmRgY8FSVP84nmN6dqXufeWmv7CS2R1RnKYZgSBpdW8t/KrYHBsjS7a4UHZLc/P88M1tZwWpuZZLSOVT3oTLad9WoYwApOc5JwPOvn+N9fyX8sNuRJ3/cGIvhVkxnJcjZce3Xb3q0teR5E4nbXZkQrDarAVwclgGGR5Y3qs4b2e3VvYy28clrIZbhpWE0RkjaNlA0EHfOoA59qbvTm1/Drne/8AC5yq/njni/j4dDNHHHCZJtDSRTJMNP0dJ0kHX4txuuj3qVe8Xf8AK9j31syXTW0xCC48Ckd7hSAuls6R4sjGrfOkV8Dshf8AJLWgnUStP8oBCnu0YDGlR1C4zv6+VW8PJdy/ELK8uJome3idJQqka2bvMFfIDDjr6GutcAFm2/N1zjHyRlLfKPaJffJb64uYhKluzkN3irpdSgEIVV6AEnXvTJJ2isPyX/ID/eOM+P8Ams6Onh8XzvbpULhnZnPGt9btcIbS77xlAQ94kjkYJPQgAYxnf2qJw3sxvRJYNcXcTpYuNCKhH8mCPpdS2wG+wA86l/4dxJwPPpj13RlefKPPd6bviBvIwLe3LGTDqfkwQSEKoABl1acZ9qmcD7WzNcW6SwJHFdMViZZ1kdW+j3kYGU1bfbUmLs6mF5fHvkNpfh+9j0nvAzKwGlsY2Zic/DaonK3ZjNaTRa/kEkUTZD/JgJ2xnT4/JgcHOSdqhxpnAnF7C2/T97oymDnHnU2bwQQwm4ubliI49WgYGMszEHA3+4+lKvHO0WeXh9/EIDBd2w0yqJAQkb5BkRseLHp7gg0zc6clyXUtvc20qw3NqxKFl1IwbGVYDf6x6n6qmDszlNvfmedHu78YZwpWNADsAOpH4D6+IjAGtLt/nvfytZSbqR2P8OEPDEcwCEyYcnvO870aVxIfzCdxp8sVn3Z7zdLaPNLPI7xz288seti38pA7YUZPmM9PUVs3A+DNb2EVsWBeOER6hnBIXGfXGaQ27GC9lZ28ky6raWRnZVOHjlbUyjoQcADJ96sjmiLpOJs4+mf8KCDhV3ZPeXMMt+szPNKsEMoR5MeJ0MmnLZCfPAJpj5Z7UTcXvySaKFXZGdGgnWdcqCSrFRgNgE13ivZo81xxGQTKiXsKRqADlCmjr5FToIIHkah8t9mNzBd21xLLbEW8TRaIoimQVZQxP0mJbJJxUyOgk1PcRcjx3t9UC4VdedoE3EuF3hFoYoVglDS68jvVIwijAJ8JyT5Hap3Z1zqXitrWCIPHb2yNczs+BEcE6QADqbA9R5+hqx4L2dSw8HuLBpULzGTDgHSNenGR18qhcH7KZLSWCS3ljUdz3N5HhtM4OzMMdGIOd/MD1NDn05Y5gxnG/RGV8WvbMHkjcwItrLL3Sv36mUZOA7QjdUJB/wDO2fPlzm6/m4nfQzRAwxZDKJFHydQrldJUZcuQBnOR9VHBeyWW2lVR8hmgWQNqltg0+jVnTr6ZxsGzt91XMPI1xFxO5uYZ4xBdqe9jZSWzoYLg9MBjnPpkUONMLhltsb9f3sjKWuXO0BbPhdk0Ns7rPPJEEM2twdW2GKgEknGMACr/AIX2oH/bVvrc20tkgd0VxJqU4wAcAZJKj0OoVX2vZPMlpYwd9GTaXJmY4bDKWBwPfbzqdxbkAG44nc3Eo7i6twpCgl07tUOr0OCmQPOoeaZxPjfOb+19EZUW27U7nXZiewESX0irE/fBvAxAyQFyGwynBxkGtLr8/wDCpHubzhcEN38tS1kVvDA0YhiQocuzblsLj0GAMkmt/FU1kTYy0AW369cb52UtN12iiikl0iuUUUIRXKKKOSCiuiiio5KVwUGiioCEV2iiuuahBoooqEIooooQiuGiipQUV2iioUoFFFFA2UFcrhooqVKreEf+5/Wq0oorp/tlcjZdooorlSv/2Q=="/>
          <p:cNvSpPr>
            <a:spLocks noChangeAspect="1" noChangeArrowheads="1"/>
          </p:cNvSpPr>
          <p:nvPr/>
        </p:nvSpPr>
        <p:spPr bwMode="auto">
          <a:xfrm>
            <a:off x="368300" y="1476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467544" y="3846859"/>
            <a:ext cx="3732395" cy="23904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12" name="TextBox 11"/>
          <p:cNvSpPr txBox="1"/>
          <p:nvPr/>
        </p:nvSpPr>
        <p:spPr>
          <a:xfrm>
            <a:off x="5654387" y="3842935"/>
            <a:ext cx="2227714" cy="338554"/>
          </a:xfrm>
          <a:prstGeom prst="rect">
            <a:avLst/>
          </a:prstGeom>
          <a:noFill/>
        </p:spPr>
        <p:txBody>
          <a:bodyPr wrap="square" rtlCol="0">
            <a:spAutoFit/>
          </a:bodyPr>
          <a:lstStyle/>
          <a:p>
            <a:r>
              <a:rPr lang="el-GR" sz="1600" dirty="0" smtClean="0">
                <a:latin typeface="Franklin Gothic Demi" pitchFamily="34" charset="0"/>
              </a:rPr>
              <a:t>Παρουσίαση από:</a:t>
            </a:r>
            <a:endParaRPr lang="el-GR" sz="1600" dirty="0">
              <a:latin typeface="Franklin Gothic Demi" pitchFamily="34" charset="0"/>
            </a:endParaRPr>
          </a:p>
        </p:txBody>
      </p:sp>
      <p:sp>
        <p:nvSpPr>
          <p:cNvPr id="15" name="TextBox 14"/>
          <p:cNvSpPr txBox="1"/>
          <p:nvPr/>
        </p:nvSpPr>
        <p:spPr>
          <a:xfrm>
            <a:off x="4860032" y="4258542"/>
            <a:ext cx="4104456" cy="338554"/>
          </a:xfrm>
          <a:prstGeom prst="rect">
            <a:avLst/>
          </a:prstGeom>
          <a:noFill/>
        </p:spPr>
        <p:txBody>
          <a:bodyPr wrap="square" rtlCol="0">
            <a:spAutoFit/>
          </a:bodyPr>
          <a:lstStyle/>
          <a:p>
            <a:r>
              <a:rPr lang="el-GR" sz="1600" dirty="0" err="1" smtClean="0">
                <a:latin typeface="Franklin Gothic Demi" pitchFamily="34" charset="0"/>
              </a:rPr>
              <a:t>Α΄Δημοτικό</a:t>
            </a:r>
            <a:r>
              <a:rPr lang="el-GR" sz="1600" dirty="0" smtClean="0">
                <a:latin typeface="Franklin Gothic Demi" pitchFamily="34" charset="0"/>
              </a:rPr>
              <a:t> Σχολείο Πέρα Χωρίου Νήσου</a:t>
            </a:r>
            <a:endParaRPr lang="el-GR" sz="1200" dirty="0">
              <a:latin typeface="Franklin Gothic Demi" pitchFamily="34" charset="0"/>
            </a:endParaRPr>
          </a:p>
        </p:txBody>
      </p:sp>
      <p:sp>
        <p:nvSpPr>
          <p:cNvPr id="16" name="TextBox 15"/>
          <p:cNvSpPr txBox="1"/>
          <p:nvPr/>
        </p:nvSpPr>
        <p:spPr>
          <a:xfrm>
            <a:off x="5148064" y="6135687"/>
            <a:ext cx="3168352" cy="646331"/>
          </a:xfrm>
          <a:prstGeom prst="rect">
            <a:avLst/>
          </a:prstGeom>
          <a:noFill/>
        </p:spPr>
        <p:txBody>
          <a:bodyPr wrap="square" rtlCol="0">
            <a:spAutoFit/>
          </a:bodyPr>
          <a:lstStyle/>
          <a:p>
            <a:pPr algn="ctr"/>
            <a:r>
              <a:rPr lang="el-GR" sz="1200" b="1" i="1" dirty="0" smtClean="0">
                <a:latin typeface="Times New Roman" pitchFamily="18" charset="0"/>
                <a:cs typeface="Times New Roman" pitchFamily="18" charset="0"/>
              </a:rPr>
              <a:t>Απρίλιος 2013</a:t>
            </a:r>
          </a:p>
          <a:p>
            <a:r>
              <a:rPr lang="el-GR" sz="1200" i="1" dirty="0" smtClean="0">
                <a:latin typeface="Times New Roman" pitchFamily="18" charset="0"/>
                <a:cs typeface="Times New Roman" pitchFamily="18" charset="0"/>
              </a:rPr>
              <a:t>Α</a:t>
            </a:r>
            <a:r>
              <a:rPr lang="el-GR" sz="1200" i="1" dirty="0">
                <a:latin typeface="Times New Roman" pitchFamily="18" charset="0"/>
                <a:cs typeface="Times New Roman" pitchFamily="18" charset="0"/>
              </a:rPr>
              <a:t>' Δημοτικό Σχολείο Πέρα Χωρίου και Νήσου</a:t>
            </a:r>
            <a:endParaRPr lang="en-US" sz="1200" i="1" dirty="0">
              <a:latin typeface="Times New Roman" pitchFamily="18" charset="0"/>
              <a:cs typeface="Times New Roman" pitchFamily="18" charset="0"/>
            </a:endParaRPr>
          </a:p>
          <a:p>
            <a:endParaRPr lang="el-GR" sz="1200" dirty="0"/>
          </a:p>
        </p:txBody>
      </p:sp>
      <p:sp>
        <p:nvSpPr>
          <p:cNvPr id="10" name="TextBox 9"/>
          <p:cNvSpPr txBox="1"/>
          <p:nvPr/>
        </p:nvSpPr>
        <p:spPr>
          <a:xfrm>
            <a:off x="4572000" y="5301208"/>
            <a:ext cx="4392488" cy="738664"/>
          </a:xfrm>
          <a:prstGeom prst="rect">
            <a:avLst/>
          </a:prstGeom>
          <a:noFill/>
        </p:spPr>
        <p:txBody>
          <a:bodyPr wrap="square" rtlCol="0">
            <a:spAutoFit/>
          </a:bodyPr>
          <a:lstStyle/>
          <a:p>
            <a:r>
              <a:rPr lang="el-GR" sz="1400" dirty="0" smtClean="0"/>
              <a:t>Συμμετέχουσες</a:t>
            </a:r>
            <a:r>
              <a:rPr lang="en-US" sz="1400" dirty="0" smtClean="0"/>
              <a:t>:</a:t>
            </a:r>
            <a:endParaRPr lang="el-GR" sz="1400" dirty="0" smtClean="0"/>
          </a:p>
          <a:p>
            <a:r>
              <a:rPr lang="el-GR" sz="1400" dirty="0" smtClean="0"/>
              <a:t>Μαρία </a:t>
            </a:r>
            <a:r>
              <a:rPr lang="el-GR" sz="1400" dirty="0" err="1" smtClean="0"/>
              <a:t>Πογιατζή</a:t>
            </a:r>
            <a:r>
              <a:rPr lang="el-GR" sz="1400" dirty="0" smtClean="0"/>
              <a:t>, Άννα </a:t>
            </a:r>
            <a:r>
              <a:rPr lang="el-GR" sz="1400" dirty="0" err="1" smtClean="0"/>
              <a:t>Παπαλο</a:t>
            </a:r>
            <a:r>
              <a:rPr lang="el-GR" sz="1400" dirty="0" err="1"/>
              <a:t>ΐ</a:t>
            </a:r>
            <a:r>
              <a:rPr lang="el-GR" sz="1400" dirty="0" err="1" smtClean="0"/>
              <a:t>ζου</a:t>
            </a:r>
            <a:r>
              <a:rPr lang="el-GR" sz="1400" dirty="0" smtClean="0"/>
              <a:t>, </a:t>
            </a:r>
            <a:r>
              <a:rPr lang="el-GR" sz="1400" dirty="0" err="1" smtClean="0"/>
              <a:t>Λουίζα</a:t>
            </a:r>
            <a:r>
              <a:rPr lang="el-GR" sz="1400" dirty="0" smtClean="0"/>
              <a:t> </a:t>
            </a:r>
            <a:r>
              <a:rPr lang="el-GR" sz="1400" dirty="0" err="1" smtClean="0"/>
              <a:t>Πιττάκαρα</a:t>
            </a:r>
            <a:endParaRPr lang="el-GR" sz="1400" dirty="0" smtClean="0"/>
          </a:p>
          <a:p>
            <a:r>
              <a:rPr lang="el-GR" sz="1400" dirty="0" smtClean="0"/>
              <a:t>Διευθύντρια </a:t>
            </a:r>
            <a:r>
              <a:rPr lang="en-US" sz="1400" dirty="0" smtClean="0"/>
              <a:t>: </a:t>
            </a:r>
            <a:r>
              <a:rPr lang="el-GR" sz="1400" dirty="0" smtClean="0"/>
              <a:t>Μαρία Φωτίου</a:t>
            </a:r>
            <a:endParaRPr lang="en-US" sz="1400" dirty="0"/>
          </a:p>
        </p:txBody>
      </p:sp>
      <p:pic>
        <p:nvPicPr>
          <p:cNvPr id="7"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956375" y="63086"/>
            <a:ext cx="1264897" cy="1284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68115292"/>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648" y="692696"/>
            <a:ext cx="7924800" cy="1008112"/>
          </a:xfrm>
        </p:spPr>
        <p:txBody>
          <a:bodyPr/>
          <a:lstStyle/>
          <a:p>
            <a:pPr marL="68580" indent="0" algn="ctr"/>
            <a:r>
              <a:rPr lang="el-GR" sz="4000" dirty="0" smtClean="0">
                <a:latin typeface="Franklin Gothic Demi" pitchFamily="34" charset="0"/>
              </a:rPr>
              <a:t>ΣΥΜΠΕΡΑΣΜΑ</a:t>
            </a:r>
            <a:endParaRPr lang="el-GR" sz="4000" dirty="0">
              <a:latin typeface="Franklin Gothic Demi" pitchFamily="34" charset="0"/>
            </a:endParaRPr>
          </a:p>
        </p:txBody>
      </p:sp>
      <p:sp>
        <p:nvSpPr>
          <p:cNvPr id="7" name="Θέση περιεχομένου 6"/>
          <p:cNvSpPr>
            <a:spLocks noGrp="1"/>
          </p:cNvSpPr>
          <p:nvPr>
            <p:ph idx="1"/>
          </p:nvPr>
        </p:nvSpPr>
        <p:spPr>
          <a:xfrm>
            <a:off x="683568" y="2780928"/>
            <a:ext cx="8280919" cy="3011016"/>
          </a:xfrm>
        </p:spPr>
        <p:txBody>
          <a:bodyPr/>
          <a:lstStyle/>
          <a:p>
            <a:pPr marL="0" indent="0" algn="ctr">
              <a:buNone/>
            </a:pPr>
            <a:r>
              <a:rPr lang="el-GR" sz="4000" dirty="0" smtClean="0">
                <a:latin typeface="Franklin Gothic Demi Cond" pitchFamily="34" charset="0"/>
              </a:rPr>
              <a:t>    Οι </a:t>
            </a:r>
            <a:r>
              <a:rPr lang="el-GR" sz="4000" dirty="0">
                <a:latin typeface="Franklin Gothic Demi Cond" pitchFamily="34" charset="0"/>
              </a:rPr>
              <a:t>δάσκαλοι και οι </a:t>
            </a:r>
            <a:r>
              <a:rPr lang="el-GR" sz="4000" dirty="0" smtClean="0">
                <a:latin typeface="Franklin Gothic Demi Cond" pitchFamily="34" charset="0"/>
              </a:rPr>
              <a:t>δασκάλες</a:t>
            </a:r>
            <a:r>
              <a:rPr lang="en-US" sz="4000" dirty="0" smtClean="0">
                <a:latin typeface="Franklin Gothic Demi Cond" pitchFamily="34" charset="0"/>
              </a:rPr>
              <a:t/>
            </a:r>
            <a:br>
              <a:rPr lang="en-US" sz="4000" dirty="0" smtClean="0">
                <a:latin typeface="Franklin Gothic Demi Cond" pitchFamily="34" charset="0"/>
              </a:rPr>
            </a:br>
            <a:r>
              <a:rPr lang="el-GR" sz="4000" dirty="0" smtClean="0">
                <a:latin typeface="Franklin Gothic Demi Cond" pitchFamily="34" charset="0"/>
              </a:rPr>
              <a:t>που </a:t>
            </a:r>
            <a:r>
              <a:rPr lang="el-GR" sz="4000" dirty="0">
                <a:latin typeface="Franklin Gothic Demi Cond" pitchFamily="34" charset="0"/>
              </a:rPr>
              <a:t>έχουν </a:t>
            </a:r>
            <a:r>
              <a:rPr lang="el-GR" sz="4000" dirty="0" smtClean="0">
                <a:latin typeface="Franklin Gothic Demi Cond" pitchFamily="34" charset="0"/>
              </a:rPr>
              <a:t>ασχοληθεί</a:t>
            </a:r>
            <a:r>
              <a:rPr lang="en-US" sz="4000" dirty="0" smtClean="0">
                <a:latin typeface="Franklin Gothic Demi Cond" pitchFamily="34" charset="0"/>
              </a:rPr>
              <a:t/>
            </a:r>
            <a:br>
              <a:rPr lang="en-US" sz="4000" dirty="0" smtClean="0">
                <a:latin typeface="Franklin Gothic Demi Cond" pitchFamily="34" charset="0"/>
              </a:rPr>
            </a:br>
            <a:r>
              <a:rPr lang="el-GR" sz="4000" dirty="0" smtClean="0">
                <a:latin typeface="Franklin Gothic Demi Cond" pitchFamily="34" charset="0"/>
              </a:rPr>
              <a:t>με </a:t>
            </a:r>
            <a:r>
              <a:rPr lang="el-GR" sz="4000" dirty="0">
                <a:latin typeface="Franklin Gothic Demi Cond" pitchFamily="34" charset="0"/>
              </a:rPr>
              <a:t>τη </a:t>
            </a:r>
            <a:r>
              <a:rPr lang="el-GR" sz="4000" dirty="0" smtClean="0">
                <a:latin typeface="Franklin Gothic Demi Cond" pitchFamily="34" charset="0"/>
              </a:rPr>
              <a:t>διαφοροποίηση</a:t>
            </a:r>
            <a:r>
              <a:rPr lang="en-US" sz="4000" dirty="0">
                <a:latin typeface="Franklin Gothic Demi Cond" pitchFamily="34" charset="0"/>
              </a:rPr>
              <a:t/>
            </a:r>
            <a:br>
              <a:rPr lang="en-US" sz="4000" dirty="0">
                <a:latin typeface="Franklin Gothic Demi Cond" pitchFamily="34" charset="0"/>
              </a:rPr>
            </a:br>
            <a:r>
              <a:rPr lang="el-GR" sz="4000" dirty="0" smtClean="0">
                <a:latin typeface="Franklin Gothic Demi Cond" pitchFamily="34" charset="0"/>
              </a:rPr>
              <a:t>δεν </a:t>
            </a:r>
            <a:r>
              <a:rPr lang="el-GR" sz="4000" dirty="0">
                <a:latin typeface="Franklin Gothic Demi Cond" pitchFamily="34" charset="0"/>
              </a:rPr>
              <a:t>είναι πλέον οι </a:t>
            </a:r>
            <a:r>
              <a:rPr lang="el-GR" sz="4000" dirty="0" smtClean="0">
                <a:latin typeface="Franklin Gothic Demi Cond" pitchFamily="34" charset="0"/>
              </a:rPr>
              <a:t>ίδιοι</a:t>
            </a:r>
            <a:endParaRPr lang="el-GR" sz="4000" dirty="0">
              <a:latin typeface="Franklin Gothic Demi Cond"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81600" y="6278835"/>
            <a:ext cx="3962400" cy="390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4664733"/>
            <a:ext cx="2247900" cy="2038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29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55663" y="5568"/>
            <a:ext cx="1268413" cy="1285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73790667"/>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648" y="692696"/>
            <a:ext cx="7924800" cy="1008112"/>
          </a:xfrm>
        </p:spPr>
        <p:txBody>
          <a:bodyPr/>
          <a:lstStyle/>
          <a:p>
            <a:pPr marL="68580" indent="0" algn="ctr"/>
            <a:r>
              <a:rPr lang="el-GR" dirty="0" smtClean="0">
                <a:latin typeface="Franklin Gothic Demi" pitchFamily="34" charset="0"/>
              </a:rPr>
              <a:t>Ευχαριστούμε για την προσοχή σας</a:t>
            </a:r>
            <a:endParaRPr lang="el-GR" dirty="0">
              <a:latin typeface="Franklin Gothic Demi"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81600" y="6278835"/>
            <a:ext cx="3962400" cy="390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descr="http://sphotos-b.xx.fbcdn.net/hphotos-prn1/s480x480/527545_10151134057252830_1059667304_n.jpg">
            <a:hlinkClick r:id="rId3"/>
          </p:cNvPr>
          <p:cNvPicPr>
            <a:picLocks noGrp="1" noChangeAspect="1" noChangeArrowheads="1"/>
          </p:cNvPicPr>
          <p:nvPr>
            <p:ph idx="1"/>
          </p:nvPr>
        </p:nvPicPr>
        <p:blipFill>
          <a:blip r:embed="rId4" cstate="print">
            <a:extLst>
              <a:ext uri="{BEBA8EAE-BF5A-486C-A8C5-ECC9F3942E4B}">
                <a14:imgProps xmlns:a14="http://schemas.microsoft.com/office/drawing/2010/main" xmlns="">
                  <a14:imgLayer r:embed="rId5">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3923928" y="2348880"/>
            <a:ext cx="4752528" cy="4027767"/>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flipH="1">
            <a:off x="755576" y="2941459"/>
            <a:ext cx="3168352" cy="3505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836156" y="6395"/>
            <a:ext cx="1268413" cy="1285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6518603"/>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648" y="692696"/>
            <a:ext cx="7924800" cy="1008112"/>
          </a:xfrm>
        </p:spPr>
        <p:txBody>
          <a:bodyPr/>
          <a:lstStyle/>
          <a:p>
            <a:pPr marL="68580" indent="0" algn="ctr"/>
            <a:r>
              <a:rPr lang="el-GR" dirty="0">
                <a:latin typeface="Franklin Gothic Demi" pitchFamily="34" charset="0"/>
              </a:rPr>
              <a:t>Ερωτήσεις</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81600" y="6278835"/>
            <a:ext cx="3962400" cy="390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1343" t="12275" r="12643" b="10782"/>
          <a:stretch/>
        </p:blipFill>
        <p:spPr bwMode="auto">
          <a:xfrm>
            <a:off x="3428949" y="2396796"/>
            <a:ext cx="3505301" cy="388203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33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96336" y="332656"/>
            <a:ext cx="1268413" cy="1285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91392738"/>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085184"/>
            <a:ext cx="8280920" cy="1008112"/>
          </a:xfrm>
        </p:spPr>
        <p:txBody>
          <a:bodyPr/>
          <a:lstStyle/>
          <a:p>
            <a:pPr marL="68580" indent="0" algn="ctr"/>
            <a:r>
              <a:rPr lang="el-GR" dirty="0">
                <a:latin typeface="Franklin Gothic Demi" pitchFamily="34" charset="0"/>
              </a:rPr>
              <a:t>Η πορεία από το ΤΙ και </a:t>
            </a:r>
            <a:r>
              <a:rPr lang="el-GR" dirty="0" smtClean="0">
                <a:latin typeface="Franklin Gothic Demi" pitchFamily="34" charset="0"/>
              </a:rPr>
              <a:t>ΠΩΣ </a:t>
            </a:r>
            <a:r>
              <a:rPr lang="el-GR" dirty="0">
                <a:latin typeface="Franklin Gothic Demi" pitchFamily="34" charset="0"/>
              </a:rPr>
              <a:t/>
            </a:r>
            <a:br>
              <a:rPr lang="el-GR" dirty="0">
                <a:latin typeface="Franklin Gothic Demi" pitchFamily="34" charset="0"/>
              </a:rPr>
            </a:br>
            <a:r>
              <a:rPr lang="el-GR" sz="2400" dirty="0" smtClean="0">
                <a:latin typeface="Franklin Gothic Demi" pitchFamily="34" charset="0"/>
              </a:rPr>
              <a:t>διδάσκουμε</a:t>
            </a:r>
            <a:r>
              <a:rPr lang="el-GR" dirty="0" smtClean="0">
                <a:latin typeface="Franklin Gothic Demi" pitchFamily="34" charset="0"/>
              </a:rPr>
              <a:t> </a:t>
            </a:r>
            <a:r>
              <a:rPr lang="el-GR" dirty="0">
                <a:latin typeface="Franklin Gothic Demi" pitchFamily="34" charset="0"/>
              </a:rPr>
              <a:t>στο ΠΟΙΟΥΣ και ΓΙΑΤΙ</a:t>
            </a:r>
          </a:p>
        </p:txBody>
      </p:sp>
      <p:sp>
        <p:nvSpPr>
          <p:cNvPr id="6" name="Θέση υποσέλιδου 5"/>
          <p:cNvSpPr>
            <a:spLocks noGrp="1"/>
          </p:cNvSpPr>
          <p:nvPr>
            <p:ph type="ftr" sz="quarter" idx="11"/>
          </p:nvPr>
        </p:nvSpPr>
        <p:spPr>
          <a:xfrm>
            <a:off x="5181228" y="6309320"/>
            <a:ext cx="3960440" cy="341735"/>
          </a:xfrm>
        </p:spPr>
        <p:txBody>
          <a:bodyPr/>
          <a:lstStyle/>
          <a:p>
            <a:r>
              <a:rPr lang="el-GR" sz="1200" i="1" dirty="0" smtClean="0">
                <a:latin typeface="Times New Roman" pitchFamily="18" charset="0"/>
                <a:cs typeface="Times New Roman" pitchFamily="18" charset="0"/>
              </a:rPr>
              <a:t>Α' Δημοτικό Σχολείο Πέρα Χωρίου και Νήσου</a:t>
            </a:r>
            <a:endParaRPr lang="en-US" sz="1200" i="1" dirty="0">
              <a:latin typeface="Times New Roman" pitchFamily="18" charset="0"/>
              <a:cs typeface="Times New Roman" pitchFamily="18" charset="0"/>
            </a:endParaRPr>
          </a:p>
        </p:txBody>
      </p:sp>
      <p:sp>
        <p:nvSpPr>
          <p:cNvPr id="7" name="Θέση περιεχομένου 6"/>
          <p:cNvSpPr>
            <a:spLocks noGrp="1"/>
          </p:cNvSpPr>
          <p:nvPr>
            <p:ph idx="1"/>
          </p:nvPr>
        </p:nvSpPr>
        <p:spPr>
          <a:xfrm>
            <a:off x="1115616" y="2276872"/>
            <a:ext cx="7272807" cy="2664296"/>
          </a:xfrm>
        </p:spPr>
        <p:txBody>
          <a:bodyPr/>
          <a:lstStyle/>
          <a:p>
            <a:pPr marL="0" indent="0" algn="ctr">
              <a:buNone/>
            </a:pPr>
            <a:r>
              <a:rPr lang="el-GR" sz="3600" dirty="0">
                <a:latin typeface="Franklin Gothic Heavy" pitchFamily="34" charset="0"/>
              </a:rPr>
              <a:t>Οι δάσκαλοι και οι </a:t>
            </a:r>
            <a:r>
              <a:rPr lang="el-GR" sz="3600" dirty="0" smtClean="0">
                <a:latin typeface="Franklin Gothic Heavy" pitchFamily="34" charset="0"/>
              </a:rPr>
              <a:t>δασκάλες</a:t>
            </a:r>
            <a:br>
              <a:rPr lang="el-GR" sz="3600" dirty="0" smtClean="0">
                <a:latin typeface="Franklin Gothic Heavy" pitchFamily="34" charset="0"/>
              </a:rPr>
            </a:br>
            <a:r>
              <a:rPr lang="el-GR" sz="3600" dirty="0" smtClean="0">
                <a:latin typeface="Franklin Gothic Heavy" pitchFamily="34" charset="0"/>
              </a:rPr>
              <a:t>που έχουν ασχοληθεί</a:t>
            </a:r>
            <a:br>
              <a:rPr lang="el-GR" sz="3600" dirty="0" smtClean="0">
                <a:latin typeface="Franklin Gothic Heavy" pitchFamily="34" charset="0"/>
              </a:rPr>
            </a:br>
            <a:r>
              <a:rPr lang="el-GR" sz="3600" dirty="0" smtClean="0">
                <a:latin typeface="Franklin Gothic Heavy" pitchFamily="34" charset="0"/>
              </a:rPr>
              <a:t>με </a:t>
            </a:r>
            <a:r>
              <a:rPr lang="el-GR" sz="3600" dirty="0">
                <a:latin typeface="Franklin Gothic Heavy" pitchFamily="34" charset="0"/>
              </a:rPr>
              <a:t>τη </a:t>
            </a:r>
            <a:r>
              <a:rPr lang="el-GR" sz="3600" dirty="0" smtClean="0">
                <a:latin typeface="Franklin Gothic Heavy" pitchFamily="34" charset="0"/>
              </a:rPr>
              <a:t>διαφοροποίηση</a:t>
            </a:r>
            <a:br>
              <a:rPr lang="el-GR" sz="3600" dirty="0" smtClean="0">
                <a:latin typeface="Franklin Gothic Heavy" pitchFamily="34" charset="0"/>
              </a:rPr>
            </a:br>
            <a:r>
              <a:rPr lang="el-GR" sz="3600" dirty="0" smtClean="0">
                <a:latin typeface="Franklin Gothic Heavy" pitchFamily="34" charset="0"/>
              </a:rPr>
              <a:t>δεν </a:t>
            </a:r>
            <a:r>
              <a:rPr lang="el-GR" sz="3600" dirty="0">
                <a:latin typeface="Franklin Gothic Heavy" pitchFamily="34" charset="0"/>
              </a:rPr>
              <a:t>είναι πλέον οι ίδιοι</a:t>
            </a:r>
          </a:p>
        </p:txBody>
      </p:sp>
      <p:pic>
        <p:nvPicPr>
          <p:cNvPr id="15362"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rightnessContrast bright="20000" contrast="-20000"/>
                    </a14:imgEffect>
                  </a14:imgLayer>
                </a14:imgProps>
              </a:ext>
              <a:ext uri="{28A0092B-C50C-407E-A947-70E740481C1C}">
                <a14:useLocalDpi xmlns:a14="http://schemas.microsoft.com/office/drawing/2010/main" xmlns="" val="0"/>
              </a:ext>
            </a:extLst>
          </a:blip>
          <a:srcRect/>
          <a:stretch>
            <a:fillRect/>
          </a:stretch>
        </p:blipFill>
        <p:spPr bwMode="auto">
          <a:xfrm>
            <a:off x="6300192" y="116632"/>
            <a:ext cx="2619375"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43608" y="2834269"/>
            <a:ext cx="1268413" cy="1285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29306796"/>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animEffect transition="in" filter="fade">
                                      <p:cBhvr>
                                        <p:cTn id="9"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648" y="764704"/>
            <a:ext cx="7924800" cy="1008112"/>
          </a:xfrm>
        </p:spPr>
        <p:txBody>
          <a:bodyPr/>
          <a:lstStyle/>
          <a:p>
            <a:pPr marL="68580" indent="0" algn="ctr"/>
            <a:r>
              <a:rPr lang="el-GR" sz="4000" dirty="0" smtClean="0">
                <a:latin typeface="Franklin Gothic Demi" pitchFamily="34" charset="0"/>
              </a:rPr>
              <a:t>Προβληματισμός - Πρόκληση</a:t>
            </a:r>
            <a:endParaRPr lang="el-GR" sz="4000" dirty="0">
              <a:latin typeface="Franklin Gothic Demi" pitchFamily="34" charset="0"/>
            </a:endParaRPr>
          </a:p>
        </p:txBody>
      </p:sp>
      <p:sp>
        <p:nvSpPr>
          <p:cNvPr id="7" name="Θέση περιεχομένου 6"/>
          <p:cNvSpPr>
            <a:spLocks noGrp="1"/>
          </p:cNvSpPr>
          <p:nvPr>
            <p:ph idx="1"/>
          </p:nvPr>
        </p:nvSpPr>
        <p:spPr>
          <a:xfrm>
            <a:off x="611560" y="2276872"/>
            <a:ext cx="7992887" cy="3011016"/>
          </a:xfrm>
        </p:spPr>
        <p:txBody>
          <a:bodyPr/>
          <a:lstStyle/>
          <a:p>
            <a:pPr marL="0" indent="0" algn="ctr">
              <a:spcBef>
                <a:spcPts val="0"/>
              </a:spcBef>
              <a:spcAft>
                <a:spcPts val="1800"/>
              </a:spcAft>
              <a:buNone/>
            </a:pPr>
            <a:r>
              <a:rPr lang="el-GR" sz="3400" dirty="0">
                <a:latin typeface="Franklin Gothic Demi Cond" pitchFamily="34" charset="0"/>
              </a:rPr>
              <a:t>Οι τάξεις μας είναι μεικτής ικανότητας</a:t>
            </a:r>
            <a:r>
              <a:rPr lang="el-GR" sz="3400" dirty="0" smtClean="0">
                <a:latin typeface="Franklin Gothic Demi Cond" pitchFamily="34" charset="0"/>
              </a:rPr>
              <a:t>,</a:t>
            </a:r>
            <a:br>
              <a:rPr lang="el-GR" sz="3400" dirty="0" smtClean="0">
                <a:latin typeface="Franklin Gothic Demi Cond" pitchFamily="34" charset="0"/>
              </a:rPr>
            </a:br>
            <a:r>
              <a:rPr lang="el-GR" sz="3400" dirty="0" smtClean="0">
                <a:latin typeface="Franklin Gothic Demi Cond" pitchFamily="34" charset="0"/>
              </a:rPr>
              <a:t>τα </a:t>
            </a:r>
            <a:r>
              <a:rPr lang="el-GR" sz="3400" dirty="0">
                <a:latin typeface="Franklin Gothic Demi Cond" pitchFamily="34" charset="0"/>
              </a:rPr>
              <a:t>επίπεδα ετοιμότητας των παιδιών είναι διαφορετικά όπως και οι μαθησιακές τους ικανότητες και ανάγκες. </a:t>
            </a:r>
          </a:p>
          <a:p>
            <a:pPr marL="531813" indent="0">
              <a:spcBef>
                <a:spcPts val="0"/>
              </a:spcBef>
              <a:spcAft>
                <a:spcPts val="1800"/>
              </a:spcAft>
              <a:buNone/>
            </a:pPr>
            <a:r>
              <a:rPr lang="el-GR" sz="3400" dirty="0" smtClean="0">
                <a:latin typeface="Franklin Gothic Demi Cond" pitchFamily="34" charset="0"/>
              </a:rPr>
              <a:t>Πώς </a:t>
            </a:r>
            <a:r>
              <a:rPr lang="el-GR" sz="3400" dirty="0">
                <a:latin typeface="Franklin Gothic Demi Cond" pitchFamily="34" charset="0"/>
              </a:rPr>
              <a:t>ανταποκρινόμαστε </a:t>
            </a:r>
            <a:r>
              <a:rPr lang="el-GR" sz="3400" dirty="0" smtClean="0">
                <a:latin typeface="Franklin Gothic Demi Cond" pitchFamily="34" charset="0"/>
              </a:rPr>
              <a:t>ως</a:t>
            </a:r>
            <a:br>
              <a:rPr lang="el-GR" sz="3400" dirty="0" smtClean="0">
                <a:latin typeface="Franklin Gothic Demi Cond" pitchFamily="34" charset="0"/>
              </a:rPr>
            </a:br>
            <a:r>
              <a:rPr lang="el-GR" sz="3400" dirty="0" smtClean="0">
                <a:latin typeface="Franklin Gothic Demi Cond" pitchFamily="34" charset="0"/>
              </a:rPr>
              <a:t>εκπαιδευτικοί στη διαφορε-</a:t>
            </a:r>
            <a:br>
              <a:rPr lang="el-GR" sz="3400" dirty="0" smtClean="0">
                <a:latin typeface="Franklin Gothic Demi Cond" pitchFamily="34" charset="0"/>
              </a:rPr>
            </a:br>
            <a:r>
              <a:rPr lang="el-GR" sz="3400" dirty="0" smtClean="0">
                <a:latin typeface="Franklin Gothic Demi Cond" pitchFamily="34" charset="0"/>
              </a:rPr>
              <a:t>τικότητα </a:t>
            </a:r>
            <a:r>
              <a:rPr lang="el-GR" sz="3400" dirty="0">
                <a:latin typeface="Franklin Gothic Demi Cond" pitchFamily="34" charset="0"/>
              </a:rPr>
              <a:t>των μαθητών </a:t>
            </a:r>
            <a:r>
              <a:rPr lang="el-GR" sz="3400" dirty="0" smtClean="0">
                <a:latin typeface="Franklin Gothic Demi Cond" pitchFamily="34" charset="0"/>
              </a:rPr>
              <a:t>μας</a:t>
            </a:r>
            <a:r>
              <a:rPr lang="en-US" sz="3400" dirty="0" smtClean="0">
                <a:latin typeface="Franklin Gothic Demi Cond" pitchFamily="34" charset="0"/>
              </a:rPr>
              <a:t>;</a:t>
            </a:r>
            <a:endParaRPr lang="el-GR" sz="3400" dirty="0">
              <a:latin typeface="Franklin Gothic Demi Cond"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6278835"/>
            <a:ext cx="3962400" cy="390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60232" y="4437112"/>
            <a:ext cx="2287141" cy="22871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67974" y="260648"/>
            <a:ext cx="779399" cy="7901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2301221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648" y="764704"/>
            <a:ext cx="7924800" cy="1008112"/>
          </a:xfrm>
        </p:spPr>
        <p:txBody>
          <a:bodyPr/>
          <a:lstStyle/>
          <a:p>
            <a:pPr marL="68580" indent="0" algn="ctr"/>
            <a:r>
              <a:rPr lang="el-GR" sz="4000" dirty="0">
                <a:latin typeface="Franklin Gothic Demi" pitchFamily="34" charset="0"/>
              </a:rPr>
              <a:t>Σκοπός</a:t>
            </a:r>
            <a:r>
              <a:rPr lang="el-GR" dirty="0">
                <a:latin typeface="Franklin Gothic Demi" pitchFamily="34" charset="0"/>
              </a:rPr>
              <a:t> της δράσης </a:t>
            </a:r>
          </a:p>
        </p:txBody>
      </p:sp>
      <p:sp>
        <p:nvSpPr>
          <p:cNvPr id="7" name="Θέση περιεχομένου 6"/>
          <p:cNvSpPr>
            <a:spLocks noGrp="1"/>
          </p:cNvSpPr>
          <p:nvPr>
            <p:ph idx="1"/>
          </p:nvPr>
        </p:nvSpPr>
        <p:spPr>
          <a:xfrm>
            <a:off x="899592" y="2708920"/>
            <a:ext cx="7848872" cy="3312368"/>
          </a:xfrm>
        </p:spPr>
        <p:txBody>
          <a:bodyPr/>
          <a:lstStyle/>
          <a:p>
            <a:pPr marL="0" indent="0" algn="ctr">
              <a:buNone/>
            </a:pPr>
            <a:r>
              <a:rPr lang="el-GR" sz="3000" dirty="0">
                <a:latin typeface="Franklin Gothic Demi" pitchFamily="34" charset="0"/>
              </a:rPr>
              <a:t>Η βελτίωση της αποτελεσματικότητας της διδασκαλίας μέσω της διαφοροποίησης, ώστε όλοι οι μαθητές να επωφελούνται του μαθήματος και να προχωρούν σύμφωνα με τον ατομικό τους ρυθμό αναπτύσσοντας τόσο τον προφορικό όσο και </a:t>
            </a:r>
            <a:r>
              <a:rPr lang="el-GR" sz="3000" dirty="0" smtClean="0">
                <a:latin typeface="Franklin Gothic Demi" pitchFamily="34" charset="0"/>
              </a:rPr>
              <a:t>το </a:t>
            </a:r>
            <a:r>
              <a:rPr lang="el-GR" sz="3000" dirty="0">
                <a:latin typeface="Franklin Gothic Demi" pitchFamily="34" charset="0"/>
              </a:rPr>
              <a:t>γραπτό τους λόγο. </a:t>
            </a:r>
          </a:p>
          <a:p>
            <a:pPr marL="0" indent="0" algn="ctr">
              <a:buNone/>
            </a:pPr>
            <a:endParaRPr lang="el-GR" sz="3000" dirty="0">
              <a:latin typeface="Franklin Gothic Demi"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81600" y="6278835"/>
            <a:ext cx="3962400" cy="390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a:off x="7162801" y="-7456"/>
            <a:ext cx="1934900" cy="1934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35067368"/>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648" y="692696"/>
            <a:ext cx="7060704" cy="1008112"/>
          </a:xfrm>
        </p:spPr>
        <p:txBody>
          <a:bodyPr/>
          <a:lstStyle/>
          <a:p>
            <a:pPr marL="68580" indent="0" algn="ctr"/>
            <a:r>
              <a:rPr lang="el-GR" sz="4000" dirty="0">
                <a:latin typeface="Franklin Gothic Demi" pitchFamily="34" charset="0"/>
              </a:rPr>
              <a:t>Πώς </a:t>
            </a:r>
            <a:r>
              <a:rPr lang="el-GR" sz="4000" dirty="0" smtClean="0">
                <a:latin typeface="Franklin Gothic Demi" pitchFamily="34" charset="0"/>
              </a:rPr>
              <a:t>εργαστήκαμε </a:t>
            </a:r>
            <a:endParaRPr lang="el-GR" sz="4000" dirty="0">
              <a:latin typeface="Franklin Gothic Demi" pitchFamily="34" charset="0"/>
            </a:endParaRPr>
          </a:p>
        </p:txBody>
      </p:sp>
      <p:sp>
        <p:nvSpPr>
          <p:cNvPr id="7" name="Θέση περιεχομένου 6"/>
          <p:cNvSpPr>
            <a:spLocks noGrp="1"/>
          </p:cNvSpPr>
          <p:nvPr>
            <p:ph idx="1"/>
          </p:nvPr>
        </p:nvSpPr>
        <p:spPr>
          <a:xfrm>
            <a:off x="971600" y="2564904"/>
            <a:ext cx="7560839" cy="3011016"/>
          </a:xfrm>
        </p:spPr>
        <p:txBody>
          <a:bodyPr/>
          <a:lstStyle/>
          <a:p>
            <a:pPr marL="514350" indent="-514350">
              <a:buAutoNum type="arabicPeriod"/>
            </a:pPr>
            <a:r>
              <a:rPr lang="el-GR" sz="3600" dirty="0" smtClean="0">
                <a:latin typeface="Franklin Gothic Demi Cond" pitchFamily="34" charset="0"/>
              </a:rPr>
              <a:t>Εντοπισμός </a:t>
            </a:r>
            <a:r>
              <a:rPr lang="el-GR" sz="3600" dirty="0">
                <a:latin typeface="Franklin Gothic Demi Cond" pitchFamily="34" charset="0"/>
              </a:rPr>
              <a:t>των διαφορετικών αναγκών του κάθε παιδιού στην τάξη </a:t>
            </a:r>
            <a:r>
              <a:rPr lang="el-GR" sz="3600" dirty="0" smtClean="0">
                <a:latin typeface="Franklin Gothic Demi Cond" pitchFamily="34" charset="0"/>
              </a:rPr>
              <a:t>μας</a:t>
            </a:r>
          </a:p>
          <a:p>
            <a:pPr marL="514350" indent="-514350">
              <a:buAutoNum type="arabicPeriod"/>
            </a:pPr>
            <a:endParaRPr lang="el-GR" sz="3600" dirty="0" smtClean="0">
              <a:latin typeface="Franklin Gothic Demi Cond" pitchFamily="34" charset="0"/>
            </a:endParaRPr>
          </a:p>
          <a:p>
            <a:pPr marL="541338" indent="0">
              <a:buNone/>
            </a:pPr>
            <a:r>
              <a:rPr lang="el-GR" sz="2600" dirty="0" smtClean="0">
                <a:solidFill>
                  <a:srgbClr val="785A0E"/>
                </a:solidFill>
                <a:latin typeface="Franklin Gothic Demi Cond" pitchFamily="34" charset="0"/>
              </a:rPr>
              <a:t>Η πρόκληση στην όλη διαδικασία είναι να θυμόμαστε</a:t>
            </a:r>
            <a:br>
              <a:rPr lang="el-GR" sz="2600" dirty="0" smtClean="0">
                <a:solidFill>
                  <a:srgbClr val="785A0E"/>
                </a:solidFill>
                <a:latin typeface="Franklin Gothic Demi Cond" pitchFamily="34" charset="0"/>
              </a:rPr>
            </a:br>
            <a:r>
              <a:rPr lang="el-GR" sz="2600" dirty="0" smtClean="0">
                <a:solidFill>
                  <a:srgbClr val="785A0E"/>
                </a:solidFill>
                <a:latin typeface="Franklin Gothic Demi Cond" pitchFamily="34" charset="0"/>
              </a:rPr>
              <a:t>κάθε στιγμή πως ο κάθε μαθητής είναι ξεχωριστός</a:t>
            </a:r>
          </a:p>
          <a:p>
            <a:pPr marL="0" indent="0">
              <a:buNone/>
            </a:pPr>
            <a:endParaRPr lang="en-US" sz="3200" dirty="0" smtClean="0">
              <a:latin typeface="Franklin Gothic Demi Cond" pitchFamily="34" charset="0"/>
            </a:endParaRPr>
          </a:p>
          <a:p>
            <a:pPr marL="0" indent="0" algn="ctr">
              <a:buNone/>
            </a:pPr>
            <a:endParaRPr lang="el-GR" sz="3200" dirty="0">
              <a:latin typeface="Franklin Gothic Demi Cond"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81600" y="6278835"/>
            <a:ext cx="3962400" cy="390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descr="http://t1.gstatic.com/images?q=tbn:ANd9GcR_BJt7PapEZ4W9cfw0a-8T-gwCmko8r6HUdEGQ1e3wTjTMZYp8"/>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1874"/>
          <a:stretch/>
        </p:blipFill>
        <p:spPr bwMode="auto">
          <a:xfrm>
            <a:off x="7162800" y="72007"/>
            <a:ext cx="1877811" cy="17496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74435598"/>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latin typeface="Franklin Gothic Demi" pitchFamily="34" charset="0"/>
              </a:rPr>
              <a:t>Πώς εργαστήκαμε </a:t>
            </a:r>
            <a:endParaRPr lang="en-US" dirty="0"/>
          </a:p>
        </p:txBody>
      </p:sp>
      <p:sp>
        <p:nvSpPr>
          <p:cNvPr id="3" name="Content Placeholder 2"/>
          <p:cNvSpPr>
            <a:spLocks noGrp="1"/>
          </p:cNvSpPr>
          <p:nvPr>
            <p:ph idx="1"/>
          </p:nvPr>
        </p:nvSpPr>
        <p:spPr/>
        <p:txBody>
          <a:bodyPr/>
          <a:lstStyle/>
          <a:p>
            <a:pPr>
              <a:buNone/>
            </a:pPr>
            <a:r>
              <a:rPr lang="el-GR" sz="3600" b="1" dirty="0" smtClean="0"/>
              <a:t>2. Ετοιμασία Σχεδίου δράσης</a:t>
            </a:r>
          </a:p>
          <a:p>
            <a:pPr>
              <a:buNone/>
            </a:pPr>
            <a:endParaRPr lang="el-GR" sz="3600" b="1" dirty="0" smtClean="0"/>
          </a:p>
          <a:p>
            <a:pPr>
              <a:buNone/>
            </a:pPr>
            <a:r>
              <a:rPr lang="el-GR" sz="3200" b="1" dirty="0" smtClean="0"/>
              <a:t>Μεσοπρόθεσμος Σχεδιασμός</a:t>
            </a:r>
          </a:p>
          <a:p>
            <a:pPr>
              <a:buNone/>
            </a:pPr>
            <a:r>
              <a:rPr lang="el-GR" sz="1800" b="1" dirty="0" smtClean="0">
                <a:hlinkClick r:id="rId2" action="ppaction://hlinkfile"/>
              </a:rPr>
              <a:t>Σχέδιο Δράσης Νήσου </a:t>
            </a:r>
            <a:r>
              <a:rPr lang="el-GR" sz="1800" b="1" dirty="0" err="1" smtClean="0">
                <a:hlinkClick r:id="rId2" action="ppaction://hlinkfile"/>
              </a:rPr>
              <a:t>Α΄.docx</a:t>
            </a:r>
            <a:endParaRPr lang="el-GR" sz="1800" b="1" dirty="0" smtClean="0"/>
          </a:p>
          <a:p>
            <a:pPr>
              <a:buNone/>
            </a:pPr>
            <a:endParaRPr lang="el-GR" sz="1800" b="1" dirty="0" smtClean="0"/>
          </a:p>
          <a:p>
            <a:pPr>
              <a:buNone/>
            </a:pPr>
            <a:r>
              <a:rPr lang="el-GR" sz="3200" b="1" dirty="0" smtClean="0"/>
              <a:t>Βραχυπρόθεσμος Σχεδιασμός</a:t>
            </a:r>
            <a:r>
              <a:rPr lang="en-US" sz="3200" b="1" dirty="0" smtClean="0"/>
              <a:t> </a:t>
            </a:r>
            <a:endParaRPr lang="el-GR" sz="3200" b="1" dirty="0" smtClean="0"/>
          </a:p>
          <a:p>
            <a:pPr>
              <a:buNone/>
            </a:pPr>
            <a:r>
              <a:rPr lang="el-GR" sz="1800" b="1" dirty="0" smtClean="0">
                <a:hlinkClick r:id="rId3" action="ppaction://hlinkfile"/>
              </a:rPr>
              <a:t>Ενότητα: Ζωή σε άλλους </a:t>
            </a:r>
            <a:r>
              <a:rPr lang="el-GR" sz="1800" b="1" dirty="0" err="1" smtClean="0">
                <a:hlinkClick r:id="rId3" action="ppaction://hlinkfile"/>
              </a:rPr>
              <a:t>τόπους.docx</a:t>
            </a:r>
            <a:r>
              <a:rPr lang="en-US" sz="1800" b="1" dirty="0" smtClean="0"/>
              <a:t> </a:t>
            </a:r>
            <a:endParaRPr lang="en-US" sz="1800" b="1" dirty="0"/>
          </a:p>
        </p:txBody>
      </p:sp>
      <p:sp>
        <p:nvSpPr>
          <p:cNvPr id="4" name="Footer Placeholder 3"/>
          <p:cNvSpPr>
            <a:spLocks noGrp="1"/>
          </p:cNvSpPr>
          <p:nvPr>
            <p:ph type="ftr" sz="quarter" idx="11"/>
          </p:nvPr>
        </p:nvSpPr>
        <p:spPr>
          <a:xfrm>
            <a:off x="4788024" y="6248400"/>
            <a:ext cx="3900364" cy="474663"/>
          </a:xfrm>
        </p:spPr>
        <p:txBody>
          <a:bodyPr/>
          <a:lstStyle/>
          <a:p>
            <a:r>
              <a:rPr lang="el-GR" dirty="0" smtClean="0"/>
              <a:t>Α' Δημοτικό Σχολείο Πέρα Χωρίου και Νήσου</a:t>
            </a:r>
            <a:endParaRPr lang="en-US"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68344" y="188640"/>
            <a:ext cx="1268413" cy="1285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648" y="692696"/>
            <a:ext cx="5260504" cy="1008112"/>
          </a:xfrm>
        </p:spPr>
        <p:txBody>
          <a:bodyPr/>
          <a:lstStyle/>
          <a:p>
            <a:pPr marL="68580" indent="0" algn="ctr"/>
            <a:r>
              <a:rPr lang="el-GR" sz="4000" dirty="0" smtClean="0">
                <a:latin typeface="Franklin Gothic Demi" pitchFamily="34" charset="0"/>
              </a:rPr>
              <a:t>Πώς εργαστήκαμε </a:t>
            </a:r>
            <a:endParaRPr lang="el-GR" sz="4000" dirty="0">
              <a:latin typeface="Franklin Gothic Demi" pitchFamily="34" charset="0"/>
            </a:endParaRPr>
          </a:p>
        </p:txBody>
      </p:sp>
      <p:sp>
        <p:nvSpPr>
          <p:cNvPr id="7" name="Θέση περιεχομένου 6"/>
          <p:cNvSpPr>
            <a:spLocks noGrp="1"/>
          </p:cNvSpPr>
          <p:nvPr>
            <p:ph idx="1"/>
          </p:nvPr>
        </p:nvSpPr>
        <p:spPr>
          <a:xfrm>
            <a:off x="1043607" y="2420888"/>
            <a:ext cx="8007399" cy="3600400"/>
          </a:xfrm>
        </p:spPr>
        <p:txBody>
          <a:bodyPr/>
          <a:lstStyle/>
          <a:p>
            <a:pPr marL="444500" indent="-444500">
              <a:buNone/>
            </a:pPr>
            <a:r>
              <a:rPr lang="el-GR" sz="3600" dirty="0" smtClean="0">
                <a:latin typeface="Franklin Gothic Demi Cond" pitchFamily="34" charset="0"/>
              </a:rPr>
              <a:t>3</a:t>
            </a:r>
            <a:r>
              <a:rPr lang="en-US" sz="3600" dirty="0" smtClean="0">
                <a:latin typeface="Franklin Gothic Demi Cond" pitchFamily="34" charset="0"/>
              </a:rPr>
              <a:t>.</a:t>
            </a:r>
            <a:r>
              <a:rPr lang="el-GR" sz="3600" dirty="0" smtClean="0">
                <a:latin typeface="Franklin Gothic Demi Cond" pitchFamily="34" charset="0"/>
              </a:rPr>
              <a:t>  Έμφαση </a:t>
            </a:r>
            <a:r>
              <a:rPr lang="el-GR" sz="3600" dirty="0">
                <a:latin typeface="Franklin Gothic Demi Cond" pitchFamily="34" charset="0"/>
              </a:rPr>
              <a:t>στην καλή </a:t>
            </a:r>
            <a:r>
              <a:rPr lang="el-GR" sz="3600" dirty="0" smtClean="0">
                <a:latin typeface="Franklin Gothic Demi Cond" pitchFamily="34" charset="0"/>
              </a:rPr>
              <a:t>προετοιμασία</a:t>
            </a:r>
            <a:br>
              <a:rPr lang="el-GR" sz="3600" dirty="0" smtClean="0">
                <a:latin typeface="Franklin Gothic Demi Cond" pitchFamily="34" charset="0"/>
              </a:rPr>
            </a:br>
            <a:r>
              <a:rPr lang="el-GR" sz="3600" dirty="0" smtClean="0">
                <a:latin typeface="Franklin Gothic Demi Cond" pitchFamily="34" charset="0"/>
              </a:rPr>
              <a:t> κάθε </a:t>
            </a:r>
            <a:r>
              <a:rPr lang="el-GR" sz="3600" dirty="0">
                <a:latin typeface="Franklin Gothic Demi Cond" pitchFamily="34" charset="0"/>
              </a:rPr>
              <a:t>μαθήματος</a:t>
            </a:r>
            <a:r>
              <a:rPr lang="el-GR" sz="3200" dirty="0">
                <a:latin typeface="Franklin Gothic Demi Cond" pitchFamily="34" charset="0"/>
              </a:rPr>
              <a:t>	</a:t>
            </a:r>
          </a:p>
          <a:p>
            <a:pPr lvl="1" indent="-201613"/>
            <a:r>
              <a:rPr lang="el-GR" sz="2200" dirty="0" smtClean="0">
                <a:latin typeface="Franklin Gothic Demi Cond" pitchFamily="34" charset="0"/>
              </a:rPr>
              <a:t>Επικέντρωση </a:t>
            </a:r>
            <a:r>
              <a:rPr lang="el-GR" sz="2200" dirty="0">
                <a:latin typeface="Franklin Gothic Demi Cond" pitchFamily="34" charset="0"/>
              </a:rPr>
              <a:t>στο βασικό σκοπό του μαθήματος</a:t>
            </a:r>
          </a:p>
          <a:p>
            <a:pPr lvl="1" indent="-201613"/>
            <a:r>
              <a:rPr lang="el-GR" sz="2200" dirty="0">
                <a:latin typeface="Franklin Gothic Demi Cond" pitchFamily="34" charset="0"/>
              </a:rPr>
              <a:t>Καθορισμός προαπαιτούμενων, βασικών και μετασχηματιστικών γνώσεων και δεξιοτήτων  και ανάλυσή τους σε </a:t>
            </a:r>
            <a:r>
              <a:rPr lang="el-GR" sz="2200" dirty="0" smtClean="0">
                <a:latin typeface="Franklin Gothic Demi Cond" pitchFamily="34" charset="0"/>
              </a:rPr>
              <a:t>στόχους</a:t>
            </a:r>
          </a:p>
          <a:p>
            <a:pPr lvl="1" indent="-201613"/>
            <a:endParaRPr lang="el-GR" sz="2200" dirty="0">
              <a:latin typeface="Franklin Gothic Demi Cond" pitchFamily="34" charset="0"/>
            </a:endParaRPr>
          </a:p>
          <a:p>
            <a:pPr marL="0" indent="0">
              <a:buNone/>
            </a:pPr>
            <a:r>
              <a:rPr lang="el-GR" sz="2200" dirty="0" smtClean="0">
                <a:solidFill>
                  <a:srgbClr val="785A0E"/>
                </a:solidFill>
                <a:latin typeface="Franklin Gothic Demi Cond" pitchFamily="34" charset="0"/>
              </a:rPr>
              <a:t>Έμφαση </a:t>
            </a:r>
            <a:r>
              <a:rPr lang="el-GR" sz="2200" dirty="0">
                <a:solidFill>
                  <a:srgbClr val="785A0E"/>
                </a:solidFill>
                <a:latin typeface="Franklin Gothic Demi Cond" pitchFamily="34" charset="0"/>
              </a:rPr>
              <a:t>στην καλλιέργεια της σκέψης για όλους τους μαθητές. </a:t>
            </a:r>
            <a:endParaRPr lang="en-US" sz="2200" dirty="0">
              <a:solidFill>
                <a:srgbClr val="785A0E"/>
              </a:solidFill>
              <a:latin typeface="Franklin Gothic Demi Cond" pitchFamily="34" charset="0"/>
            </a:endParaRPr>
          </a:p>
          <a:p>
            <a:pPr marL="0" indent="0">
              <a:buNone/>
            </a:pPr>
            <a:r>
              <a:rPr lang="el-GR" sz="2200" dirty="0" smtClean="0">
                <a:solidFill>
                  <a:srgbClr val="785A0E"/>
                </a:solidFill>
                <a:latin typeface="Franklin Gothic Demi Cond" pitchFamily="34" charset="0"/>
              </a:rPr>
              <a:t>Οι </a:t>
            </a:r>
            <a:r>
              <a:rPr lang="el-GR" sz="2200" dirty="0">
                <a:solidFill>
                  <a:srgbClr val="785A0E"/>
                </a:solidFill>
                <a:latin typeface="Franklin Gothic Demi Cond" pitchFamily="34" charset="0"/>
              </a:rPr>
              <a:t>«αδύνατοι μαθητές» </a:t>
            </a:r>
            <a:r>
              <a:rPr lang="el-GR" sz="2200" dirty="0" smtClean="0">
                <a:solidFill>
                  <a:srgbClr val="785A0E"/>
                </a:solidFill>
                <a:latin typeface="Franklin Gothic Demi Cond" pitchFamily="34" charset="0"/>
              </a:rPr>
              <a:t>εκτελούν </a:t>
            </a:r>
            <a:r>
              <a:rPr lang="el-GR" sz="2200" dirty="0">
                <a:solidFill>
                  <a:srgbClr val="785A0E"/>
                </a:solidFill>
                <a:latin typeface="Franklin Gothic Demi Cond" pitchFamily="34" charset="0"/>
              </a:rPr>
              <a:t>ποικίλες εργασίες κι όχι εργασίες που να απαιτούν μόνο απομνημόνευση και ελάχιστη κατανόηση</a:t>
            </a:r>
            <a:r>
              <a:rPr lang="el-GR" sz="2200" dirty="0" smtClean="0">
                <a:solidFill>
                  <a:srgbClr val="785A0E"/>
                </a:solidFill>
                <a:latin typeface="Franklin Gothic Demi Cond" pitchFamily="34" charset="0"/>
              </a:rPr>
              <a:t>.</a:t>
            </a:r>
            <a:endParaRPr lang="el-GR" sz="2200" dirty="0">
              <a:solidFill>
                <a:srgbClr val="785A0E"/>
              </a:solidFill>
              <a:latin typeface="Franklin Gothic Demi Cond"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81600" y="6278835"/>
            <a:ext cx="3962400" cy="390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76256" y="116633"/>
            <a:ext cx="2174751" cy="17415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20806173"/>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648" y="692696"/>
            <a:ext cx="6052592" cy="1008112"/>
          </a:xfrm>
        </p:spPr>
        <p:txBody>
          <a:bodyPr/>
          <a:lstStyle/>
          <a:p>
            <a:pPr marL="68580" indent="0" algn="ctr"/>
            <a:r>
              <a:rPr lang="el-GR" sz="4000" dirty="0" smtClean="0">
                <a:latin typeface="Franklin Gothic Demi" pitchFamily="34" charset="0"/>
              </a:rPr>
              <a:t>Πώς εργαστήκαμε </a:t>
            </a:r>
            <a:endParaRPr lang="el-GR" sz="4000" dirty="0">
              <a:latin typeface="Franklin Gothic Demi" pitchFamily="34" charset="0"/>
            </a:endParaRPr>
          </a:p>
        </p:txBody>
      </p:sp>
      <p:sp>
        <p:nvSpPr>
          <p:cNvPr id="7" name="Θέση περιεχομένου 6"/>
          <p:cNvSpPr>
            <a:spLocks noGrp="1"/>
          </p:cNvSpPr>
          <p:nvPr>
            <p:ph idx="1"/>
          </p:nvPr>
        </p:nvSpPr>
        <p:spPr>
          <a:xfrm>
            <a:off x="1043608" y="2420888"/>
            <a:ext cx="7704856" cy="3600400"/>
          </a:xfrm>
        </p:spPr>
        <p:txBody>
          <a:bodyPr/>
          <a:lstStyle/>
          <a:p>
            <a:pPr marL="360363" indent="-360363">
              <a:buNone/>
            </a:pPr>
            <a:r>
              <a:rPr lang="el-GR" sz="3200" dirty="0" smtClean="0">
                <a:latin typeface="Franklin Gothic Demi Cond" pitchFamily="34" charset="0"/>
              </a:rPr>
              <a:t>4</a:t>
            </a:r>
            <a:r>
              <a:rPr lang="en-US" sz="3200" dirty="0" smtClean="0">
                <a:latin typeface="Franklin Gothic Demi Cond" pitchFamily="34" charset="0"/>
              </a:rPr>
              <a:t>. </a:t>
            </a:r>
            <a:r>
              <a:rPr lang="el-GR" sz="3200" dirty="0">
                <a:latin typeface="Franklin Gothic Demi Cond" pitchFamily="34" charset="0"/>
              </a:rPr>
              <a:t>Επιλογή κατάλληλων δραστηριοτήτων, μεθόδων και μέσων </a:t>
            </a:r>
          </a:p>
          <a:p>
            <a:pPr lvl="1"/>
            <a:r>
              <a:rPr lang="el-GR" dirty="0" smtClean="0">
                <a:solidFill>
                  <a:srgbClr val="002060"/>
                </a:solidFill>
                <a:latin typeface="Franklin Gothic Demi Cond" pitchFamily="34" charset="0"/>
              </a:rPr>
              <a:t>Επιλογή κατάλληλης μεθόδου/ Ποικιλία μεθόδων</a:t>
            </a:r>
          </a:p>
          <a:p>
            <a:pPr lvl="1"/>
            <a:r>
              <a:rPr lang="el-GR" dirty="0" smtClean="0">
                <a:solidFill>
                  <a:srgbClr val="002060"/>
                </a:solidFill>
                <a:latin typeface="Franklin Gothic Demi Cond" pitchFamily="34" charset="0"/>
              </a:rPr>
              <a:t>Διαβάθμιση δραστηριοτήτων, εναλλαγή τρόπων εργασίας, ώστε τα παιδιά να εργάζονται ατομικά, στην ομάδα και στην ολομέλεια </a:t>
            </a:r>
          </a:p>
          <a:p>
            <a:pPr lvl="1"/>
            <a:r>
              <a:rPr lang="el-GR" dirty="0" smtClean="0">
                <a:solidFill>
                  <a:srgbClr val="002060"/>
                </a:solidFill>
                <a:latin typeface="Franklin Gothic Demi Cond" pitchFamily="34" charset="0"/>
              </a:rPr>
              <a:t>Συνεργατική μάθηση – ρόλος στο κάθε παιδί, το κάθε παιδί να αισθάνεται ότι κάνει κάτι σημαντικό και είναι υπεύθυνο για την επιτυχία του στόχου της ομάδας</a:t>
            </a:r>
            <a:endParaRPr lang="el-GR" dirty="0">
              <a:solidFill>
                <a:srgbClr val="002060"/>
              </a:solidFill>
              <a:latin typeface="Franklin Gothic Demi Cond"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81600" y="6278835"/>
            <a:ext cx="3962400" cy="390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6309232" y="70219"/>
            <a:ext cx="2763391" cy="18389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72363814"/>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apsules design template">
  <a:themeElements>
    <a:clrScheme name="Office Theme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Office Theme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Office Theme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Office Theme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Office Theme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Office Theme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Office Theme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 design template</Template>
  <TotalTime>993</TotalTime>
  <Words>559</Words>
  <Application>Microsoft Office PowerPoint</Application>
  <PresentationFormat>On-screen Show (4:3)</PresentationFormat>
  <Paragraphs>101</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Capsules design template</vt:lpstr>
      <vt:lpstr>Slide 1</vt:lpstr>
      <vt:lpstr>Βελτίωση της αποτελεσματικότητας της διδασκαλίας μέσω της διαφοροποίησης: αναστοχασμοί</vt:lpstr>
      <vt:lpstr>Η πορεία από το ΤΙ και ΠΩΣ  διδάσκουμε στο ΠΟΙΟΥΣ και ΓΙΑΤΙ</vt:lpstr>
      <vt:lpstr>Προβληματισμός - Πρόκληση</vt:lpstr>
      <vt:lpstr>Σκοπός της δράσης </vt:lpstr>
      <vt:lpstr>Πώς εργαστήκαμε </vt:lpstr>
      <vt:lpstr>Πώς εργαστήκαμε </vt:lpstr>
      <vt:lpstr>Πώς εργαστήκαμε </vt:lpstr>
      <vt:lpstr>Πώς εργαστήκαμε </vt:lpstr>
      <vt:lpstr>Πώς εργαστήκαμε </vt:lpstr>
      <vt:lpstr>Πώς εργαστήκαμε </vt:lpstr>
      <vt:lpstr>Slide 12</vt:lpstr>
      <vt:lpstr>Υλοποίηση σχεδίου δράσης</vt:lpstr>
      <vt:lpstr>Δυσκολίες που αντιμετωπίσαμε</vt:lpstr>
      <vt:lpstr>Εισήγηση</vt:lpstr>
      <vt:lpstr>Τι κερδίσαμε συμμετέχοντας στο πρόγραμμα                              1/3</vt:lpstr>
      <vt:lpstr>Τι κερδίσαμε συμμετέχοντας στο πρόγραμμα                              2/3</vt:lpstr>
      <vt:lpstr>Τι κερδίσαμε συμμετέχοντας στο πρόγραμμα                              3/3</vt:lpstr>
      <vt:lpstr>Οραματισμός για το μέλλον</vt:lpstr>
      <vt:lpstr>ΣΥΜΠΕΡΑΣΜΑ</vt:lpstr>
      <vt:lpstr>Ευχαριστούμε για την προσοχή σας</vt:lpstr>
      <vt:lpstr>Ερωτήσεις</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RELEASE</dc:title>
  <dc:creator>user</dc:creator>
  <cp:lastModifiedBy>Froso</cp:lastModifiedBy>
  <cp:revision>105</cp:revision>
  <cp:lastPrinted>2013-04-18T09:17:48Z</cp:lastPrinted>
  <dcterms:created xsi:type="dcterms:W3CDTF">2013-02-24T15:57:51Z</dcterms:created>
  <dcterms:modified xsi:type="dcterms:W3CDTF">2013-04-28T10:22:15Z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TC102037801033</vt:lpwstr>
  </property>
</Properties>
</file>